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83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2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210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433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849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47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487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5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36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038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00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4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75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713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22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17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50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6FE1C-45E6-4498-8A6F-69219E04BFC9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A1BD79-E558-4178-891B-7239775EAA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96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1442" y="1144758"/>
            <a:ext cx="4336628" cy="2421464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FFFF00"/>
                </a:solidFill>
              </a:rPr>
              <a:t>Welkom in luik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>
                <a:solidFill>
                  <a:srgbClr val="FFFF00"/>
                </a:solidFill>
              </a:rPr>
              <a:t/>
            </a:r>
            <a:br>
              <a:rPr lang="nl-BE" dirty="0">
                <a:solidFill>
                  <a:srgbClr val="FFFF00"/>
                </a:solidFill>
              </a:rPr>
            </a:br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1026" name="Picture 2" descr="Liege è bellissima - Foto van Luik, Provincie Luik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88" y="3075250"/>
            <a:ext cx="6204383" cy="3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2510" y="359433"/>
            <a:ext cx="10657935" cy="1434859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rgbClr val="92D050"/>
                </a:solidFill>
              </a:rPr>
              <a:t>natuur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7532" y="4114801"/>
            <a:ext cx="9523563" cy="237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>
                <a:solidFill>
                  <a:srgbClr val="00B050"/>
                </a:solidFill>
              </a:rPr>
              <a:t>Elk jaar komen er veel toeristen naar de </a:t>
            </a:r>
            <a:r>
              <a:rPr lang="nl-BE" sz="2800" dirty="0" smtClean="0">
                <a:solidFill>
                  <a:srgbClr val="0070C0"/>
                </a:solidFill>
              </a:rPr>
              <a:t>mooie watervallen van </a:t>
            </a:r>
            <a:r>
              <a:rPr lang="nl-BE" sz="2800" dirty="0" err="1">
                <a:solidFill>
                  <a:srgbClr val="0070C0"/>
                </a:solidFill>
              </a:rPr>
              <a:t>C</a:t>
            </a:r>
            <a:r>
              <a:rPr lang="nl-BE" sz="2800" dirty="0" err="1" smtClean="0">
                <a:solidFill>
                  <a:srgbClr val="0070C0"/>
                </a:solidFill>
              </a:rPr>
              <a:t>oo</a:t>
            </a:r>
            <a:r>
              <a:rPr lang="nl-BE" sz="2800" dirty="0" smtClean="0">
                <a:solidFill>
                  <a:srgbClr val="0070C0"/>
                </a:solidFill>
              </a:rPr>
              <a:t> . Het water van </a:t>
            </a:r>
            <a:r>
              <a:rPr lang="nl-BE" sz="2800" dirty="0" smtClean="0">
                <a:solidFill>
                  <a:srgbClr val="0070C0"/>
                </a:solidFill>
              </a:rPr>
              <a:t>de Amblève gaat er 15 </a:t>
            </a:r>
            <a:r>
              <a:rPr lang="nl-BE" sz="2800" dirty="0" smtClean="0">
                <a:solidFill>
                  <a:srgbClr val="0070C0"/>
                </a:solidFill>
              </a:rPr>
              <a:t>meter naar beneden.</a:t>
            </a:r>
          </a:p>
        </p:txBody>
      </p:sp>
      <p:pic>
        <p:nvPicPr>
          <p:cNvPr id="2050" name="Picture 2" descr="Watervallen van Coo | Tourisme Stave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7" y="1025825"/>
            <a:ext cx="5955401" cy="36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977" y="569422"/>
            <a:ext cx="10131425" cy="1112729"/>
          </a:xfrm>
        </p:spPr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Info Hoofdplaats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08963" y="320886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       </a:t>
            </a:r>
            <a:endParaRPr lang="nl-BE" dirty="0"/>
          </a:p>
        </p:txBody>
      </p:sp>
      <p:pic>
        <p:nvPicPr>
          <p:cNvPr id="3074" name="Picture 2" descr="Beeld van de leeuw - Foto van Le Lac de la Gileppe, Jalha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98" y="1785614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04977" y="1981089"/>
            <a:ext cx="5140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De leeuw is </a:t>
            </a:r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een </a:t>
            </a:r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groot monument in Luik.</a:t>
            </a:r>
          </a:p>
          <a:p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Hij weegt </a:t>
            </a:r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minstens 130 </a:t>
            </a:r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ton.</a:t>
            </a:r>
          </a:p>
          <a:p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Hij is </a:t>
            </a:r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gemaakt door </a:t>
            </a:r>
            <a:r>
              <a:rPr lang="nl-BE" sz="2000" dirty="0" err="1" smtClean="0">
                <a:solidFill>
                  <a:schemeClr val="tx1">
                    <a:lumMod val="85000"/>
                  </a:schemeClr>
                </a:solidFill>
              </a:rPr>
              <a:t>Fréderickx</a:t>
            </a:r>
            <a:r>
              <a:rPr lang="nl-BE" sz="2000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nl-BE" dirty="0" smtClean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9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61382" y="534838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solidFill>
                  <a:schemeClr val="tx1">
                    <a:lumMod val="75000"/>
                  </a:schemeClr>
                </a:solidFill>
              </a:rPr>
              <a:t>Spa</a:t>
            </a:r>
          </a:p>
        </p:txBody>
      </p:sp>
      <p:pic>
        <p:nvPicPr>
          <p:cNvPr id="4098" name="Picture 2" descr="Overige - Thermen van Spa, wellnessuitstap in de provinc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17" y="2747881"/>
            <a:ext cx="4546121" cy="40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57200" y="1337094"/>
            <a:ext cx="994022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Spa is water uit </a:t>
            </a:r>
            <a:r>
              <a:rPr lang="nl-BE" sz="2400" dirty="0" smtClean="0"/>
              <a:t>Luik. Er </a:t>
            </a:r>
            <a:r>
              <a:rPr lang="nl-BE" sz="2400" dirty="0" smtClean="0"/>
              <a:t>zijn allemaal </a:t>
            </a:r>
            <a:r>
              <a:rPr lang="nl-BE" sz="2400" dirty="0" smtClean="0"/>
              <a:t>smaken: aardbei, banaan, </a:t>
            </a:r>
            <a:r>
              <a:rPr lang="nl-BE" sz="2400" dirty="0" smtClean="0"/>
              <a:t>kers </a:t>
            </a:r>
            <a:r>
              <a:rPr lang="nl-BE" sz="2400" dirty="0" smtClean="0"/>
              <a:t>enzovoort.</a:t>
            </a:r>
            <a:endParaRPr lang="nl-BE" sz="2400" dirty="0" smtClean="0"/>
          </a:p>
          <a:p>
            <a:r>
              <a:rPr lang="nl-BE" sz="2400" dirty="0" smtClean="0"/>
              <a:t>Er is ook </a:t>
            </a:r>
            <a:r>
              <a:rPr lang="nl-BE" sz="2400" dirty="0" smtClean="0"/>
              <a:t>een </a:t>
            </a:r>
            <a:r>
              <a:rPr lang="nl-BE" sz="2400" dirty="0" smtClean="0"/>
              <a:t>mega zwembad vol </a:t>
            </a:r>
            <a:r>
              <a:rPr lang="nl-BE" sz="2400" dirty="0" smtClean="0"/>
              <a:t>spa </a:t>
            </a:r>
          </a:p>
          <a:p>
            <a:r>
              <a:rPr lang="nl-BE" sz="2400" dirty="0" smtClean="0"/>
              <a:t>met </a:t>
            </a:r>
            <a:r>
              <a:rPr lang="nl-BE" sz="2400" dirty="0" smtClean="0"/>
              <a:t>een </a:t>
            </a:r>
            <a:r>
              <a:rPr lang="nl-BE" sz="2400" dirty="0" smtClean="0"/>
              <a:t>buiten</a:t>
            </a:r>
            <a:r>
              <a:rPr lang="nl-BE" sz="2800" dirty="0" smtClean="0"/>
              <a:t>zwembad </a:t>
            </a:r>
            <a:r>
              <a:rPr lang="nl-BE" sz="2800" dirty="0" smtClean="0"/>
              <a:t>en </a:t>
            </a:r>
            <a:r>
              <a:rPr lang="nl-BE" sz="2800" dirty="0" smtClean="0"/>
              <a:t>een binnenzwemba</a:t>
            </a:r>
            <a:r>
              <a:rPr lang="nl-BE" sz="2800" dirty="0" smtClean="0"/>
              <a:t>d.</a:t>
            </a:r>
            <a:endParaRPr lang="nl-BE" sz="2800" dirty="0" smtClean="0"/>
          </a:p>
          <a:p>
            <a:r>
              <a:rPr lang="nl-BE" sz="2800" dirty="0" smtClean="0"/>
              <a:t>Kom naar Luik </a:t>
            </a:r>
            <a:r>
              <a:rPr lang="nl-BE" sz="2800" dirty="0" smtClean="0"/>
              <a:t>!</a:t>
            </a:r>
            <a:endParaRPr lang="nl-BE" sz="2800" dirty="0" smtClean="0"/>
          </a:p>
        </p:txBody>
      </p:sp>
    </p:spTree>
    <p:extLst>
      <p:ext uri="{BB962C8B-B14F-4D97-AF65-F5344CB8AC3E}">
        <p14:creationId xmlns:p14="http://schemas.microsoft.com/office/powerpoint/2010/main" val="58260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30392" y="948905"/>
            <a:ext cx="2076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chemeClr val="accent5">
                    <a:lumMod val="75000"/>
                  </a:schemeClr>
                </a:solidFill>
              </a:rPr>
              <a:t>ETEN IN LUIK</a:t>
            </a:r>
            <a:endParaRPr lang="nl-B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e Authentieke Luikse Waf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89" y="1472125"/>
            <a:ext cx="4006915" cy="45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20579" y="2139351"/>
            <a:ext cx="6368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De Luikse wafels met suiker ( of niet )</a:t>
            </a:r>
            <a:r>
              <a:rPr lang="nl-BE" sz="2800" dirty="0"/>
              <a:t> </a:t>
            </a:r>
            <a:r>
              <a:rPr lang="nl-BE" sz="2800" dirty="0" smtClean="0"/>
              <a:t>.</a:t>
            </a:r>
            <a:endParaRPr lang="nl-BE" sz="2800" dirty="0"/>
          </a:p>
          <a:p>
            <a:r>
              <a:rPr lang="nl-BE" sz="2800" dirty="0" smtClean="0"/>
              <a:t> maar ze zijn heerlijk .</a:t>
            </a:r>
          </a:p>
          <a:p>
            <a:r>
              <a:rPr lang="nl-BE" sz="2800" dirty="0" smtClean="0"/>
              <a:t>Er zijn meerdere maar deze zijn het beste. </a:t>
            </a:r>
          </a:p>
        </p:txBody>
      </p:sp>
    </p:spTree>
    <p:extLst>
      <p:ext uri="{BB962C8B-B14F-4D97-AF65-F5344CB8AC3E}">
        <p14:creationId xmlns:p14="http://schemas.microsoft.com/office/powerpoint/2010/main" val="3332040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Authentieke Luikse Waf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296" y="7565366"/>
            <a:ext cx="1640951" cy="30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26.897 Luik Stock Photos, High-Res Pictures, and Imag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20614" y="6694098"/>
            <a:ext cx="168214" cy="1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.000+ Provincie Luik Fotos Stockfoto's, afbeeldingen 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66" y="3985403"/>
            <a:ext cx="3648213" cy="27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3 x top bezienswaardigheden Luik: wat te zien &amp; doen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0" y="3985403"/>
            <a:ext cx="3777360" cy="27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at te doen in Luik: vijf leuke en verrassende tips - Trot Op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18" y="3985403"/>
            <a:ext cx="3933326" cy="28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579520" y="3269411"/>
            <a:ext cx="4815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Mooi uitzicht hé! Kom naar Luik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71183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dswandeling Luik: musea en 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8" y="2086124"/>
            <a:ext cx="6529108" cy="39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21434" y="707366"/>
            <a:ext cx="192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Trein in Luik</a:t>
            </a:r>
            <a:endParaRPr lang="nl-BE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64234" y="1299597"/>
            <a:ext cx="508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Het is een station vol treinen door Luik.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8167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40611" y="957532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dirty="0" smtClean="0"/>
              <a:t>einde</a:t>
            </a:r>
            <a:endParaRPr lang="nl-BE" sz="4400" dirty="0"/>
          </a:p>
        </p:txBody>
      </p:sp>
      <p:pic>
        <p:nvPicPr>
          <p:cNvPr id="4098" name="Picture 2" descr="Poster Het einde, Reve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58" y="1342252"/>
            <a:ext cx="58293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2090" y="2286000"/>
            <a:ext cx="4187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/>
              <a:t>Vonden jullie het leuk??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12483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TM03457452[[fn=Hemels]]</Template>
  <TotalTime>10108</TotalTime>
  <Words>144</Words>
  <Application>Microsoft Office PowerPoint</Application>
  <PresentationFormat>Breedbeeld</PresentationFormat>
  <Paragraphs>22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Hemels</vt:lpstr>
      <vt:lpstr>Welkom in luik  </vt:lpstr>
      <vt:lpstr>natuur</vt:lpstr>
      <vt:lpstr>Info Hoofdplaats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Microsoft-account</cp:lastModifiedBy>
  <cp:revision>21</cp:revision>
  <dcterms:created xsi:type="dcterms:W3CDTF">2024-06-18T12:42:23Z</dcterms:created>
  <dcterms:modified xsi:type="dcterms:W3CDTF">2024-06-26T09:41:52Z</dcterms:modified>
</cp:coreProperties>
</file>