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audio/mpeg" Extension="mp3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Balsamiq Sans" charset="1" panose="02000603000000000000"/>
      <p:regular r:id="rId10"/>
    </p:embeddedFont>
    <p:embeddedFont>
      <p:font typeface="Balsamiq Sans Bold" charset="1" panose="02000603000000000000"/>
      <p:regular r:id="rId11"/>
    </p:embeddedFont>
    <p:embeddedFont>
      <p:font typeface="Balsamiq Sans Italics" charset="1" panose="02000603000000000000"/>
      <p:regular r:id="rId12"/>
    </p:embeddedFont>
    <p:embeddedFont>
      <p:font typeface="Balsamiq Sans Bold Italics" charset="1" panose="02000603000000000000"/>
      <p:regular r:id="rId13"/>
    </p:embeddedFont>
    <p:embeddedFont>
      <p:font typeface="Milk Tea Font TH" charset="1" panose="02000503000000000000"/>
      <p:regular r:id="rId14"/>
    </p:embeddedFont>
    <p:embeddedFont>
      <p:font typeface="Milk Tea Font TH Bold" charset="1" panose="02000503000000000000"/>
      <p:regular r:id="rId15"/>
    </p:embeddedFont>
    <p:embeddedFont>
      <p:font typeface="Milk Tea Font TH Italics" charset="1" panose="02000503000000000000"/>
      <p:regular r:id="rId16"/>
    </p:embeddedFont>
    <p:embeddedFont>
      <p:font typeface="Milk Tea Font TH Thin" charset="1" panose="02000503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109.jpeg" Type="http://schemas.openxmlformats.org/officeDocument/2006/relationships/image"/><Relationship Id="rId27" Target="../media/aAFU5Zx1AMs.mp3" Type="http://schemas.microsoft.com/office/2007/relationships/media"/><Relationship Id="rId28" Target="../media/aAFU5Zx1AMs.mp3" Type="http://schemas.openxmlformats.org/officeDocument/2006/relationships/audio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png" Type="http://schemas.openxmlformats.org/officeDocument/2006/relationships/image"/><Relationship Id="rId11" Target="../media/image51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100.png" Type="http://schemas.openxmlformats.org/officeDocument/2006/relationships/image"/><Relationship Id="rId15" Target="../media/image101.svg" Type="http://schemas.openxmlformats.org/officeDocument/2006/relationships/image"/><Relationship Id="rId16" Target="../media/image19.png" Type="http://schemas.openxmlformats.org/officeDocument/2006/relationships/image"/><Relationship Id="rId17" Target="../media/image20.svg" Type="http://schemas.openxmlformats.org/officeDocument/2006/relationships/image"/><Relationship Id="rId18" Target="../media/image102.png" Type="http://schemas.openxmlformats.org/officeDocument/2006/relationships/image"/><Relationship Id="rId19" Target="../media/image103.svg" Type="http://schemas.openxmlformats.org/officeDocument/2006/relationships/image"/><Relationship Id="rId2" Target="../media/image1.png" Type="http://schemas.openxmlformats.org/officeDocument/2006/relationships/image"/><Relationship Id="rId20" Target="../media/image104.png" Type="http://schemas.openxmlformats.org/officeDocument/2006/relationships/image"/><Relationship Id="rId21" Target="../media/image105.png" Type="http://schemas.openxmlformats.org/officeDocument/2006/relationships/image"/><Relationship Id="rId22" Target="../media/image106.png" Type="http://schemas.openxmlformats.org/officeDocument/2006/relationships/image"/><Relationship Id="rId23" Target="../media/image107.svg" Type="http://schemas.openxmlformats.org/officeDocument/2006/relationships/image"/><Relationship Id="rId24" Target="../media/image108.jpeg" Type="http://schemas.openxmlformats.org/officeDocument/2006/relationships/image"/><Relationship Id="rId3" Target="../media/image2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12" Target="../media/image15.png" Type="http://schemas.openxmlformats.org/officeDocument/2006/relationships/image"/><Relationship Id="rId13" Target="../media/image16.svg" Type="http://schemas.openxmlformats.org/officeDocument/2006/relationships/image"/><Relationship Id="rId14" Target="../media/image27.jpeg" Type="http://schemas.openxmlformats.org/officeDocument/2006/relationships/image"/><Relationship Id="rId15" Target="../media/image28.jpeg" Type="http://schemas.openxmlformats.org/officeDocument/2006/relationships/image"/><Relationship Id="rId16" Target="../media/image29.png" Type="http://schemas.openxmlformats.org/officeDocument/2006/relationships/image"/><Relationship Id="rId17" Target="../media/image30.svg" Type="http://schemas.openxmlformats.org/officeDocument/2006/relationships/image"/><Relationship Id="rId18" Target="../media/image31.png" Type="http://schemas.openxmlformats.org/officeDocument/2006/relationships/image"/><Relationship Id="rId19" Target="../media/image32.png" Type="http://schemas.openxmlformats.org/officeDocument/2006/relationships/image"/><Relationship Id="rId2" Target="../media/image1.png" Type="http://schemas.openxmlformats.org/officeDocument/2006/relationships/image"/><Relationship Id="rId20" Target="../media/image33.svg" Type="http://schemas.openxmlformats.org/officeDocument/2006/relationships/image"/><Relationship Id="rId21" Target="../media/image34.png" Type="http://schemas.openxmlformats.org/officeDocument/2006/relationships/image"/><Relationship Id="rId22" Target="../media/image35.png" Type="http://schemas.openxmlformats.org/officeDocument/2006/relationships/image"/><Relationship Id="rId23" Target="../media/image36.png" Type="http://schemas.openxmlformats.org/officeDocument/2006/relationships/image"/><Relationship Id="rId3" Target="../media/image2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14" Target="../media/image37.jpeg" Type="http://schemas.openxmlformats.org/officeDocument/2006/relationships/image"/><Relationship Id="rId15" Target="../media/image38.png" Type="http://schemas.openxmlformats.org/officeDocument/2006/relationships/image"/><Relationship Id="rId16" Target="../media/image39.jpeg" Type="http://schemas.openxmlformats.org/officeDocument/2006/relationships/image"/><Relationship Id="rId17" Target="../media/image40.jpeg" Type="http://schemas.openxmlformats.org/officeDocument/2006/relationships/image"/><Relationship Id="rId18" Target="../media/image41.png" Type="http://schemas.openxmlformats.org/officeDocument/2006/relationships/image"/><Relationship Id="rId19" Target="../media/image42.png" Type="http://schemas.openxmlformats.org/officeDocument/2006/relationships/image"/><Relationship Id="rId2" Target="../media/image17.png" Type="http://schemas.openxmlformats.org/officeDocument/2006/relationships/image"/><Relationship Id="rId20" Target="../media/image43.svg" Type="http://schemas.openxmlformats.org/officeDocument/2006/relationships/image"/><Relationship Id="rId3" Target="../media/image1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44.jpeg" Type="http://schemas.openxmlformats.org/officeDocument/2006/relationships/image"/><Relationship Id="rId13" Target="../media/image45.jpeg" Type="http://schemas.openxmlformats.org/officeDocument/2006/relationships/image"/><Relationship Id="rId14" Target="../media/image46.jpeg" Type="http://schemas.openxmlformats.org/officeDocument/2006/relationships/image"/><Relationship Id="rId15" Target="../media/image47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11" Target="../media/image49.svg" Type="http://schemas.openxmlformats.org/officeDocument/2006/relationships/image"/><Relationship Id="rId12" Target="../media/image50.png" Type="http://schemas.openxmlformats.org/officeDocument/2006/relationships/image"/><Relationship Id="rId13" Target="../media/image51.svg" Type="http://schemas.openxmlformats.org/officeDocument/2006/relationships/image"/><Relationship Id="rId14" Target="../media/image17.png" Type="http://schemas.openxmlformats.org/officeDocument/2006/relationships/image"/><Relationship Id="rId15" Target="../media/image18.svg" Type="http://schemas.openxmlformats.org/officeDocument/2006/relationships/image"/><Relationship Id="rId16" Target="../media/image52.png" Type="http://schemas.openxmlformats.org/officeDocument/2006/relationships/image"/><Relationship Id="rId17" Target="../media/image19.png" Type="http://schemas.openxmlformats.org/officeDocument/2006/relationships/image"/><Relationship Id="rId18" Target="../media/image20.svg" Type="http://schemas.openxmlformats.org/officeDocument/2006/relationships/image"/><Relationship Id="rId19" Target="../media/image53.png" Type="http://schemas.openxmlformats.org/officeDocument/2006/relationships/image"/><Relationship Id="rId2" Target="../media/image1.png" Type="http://schemas.openxmlformats.org/officeDocument/2006/relationships/image"/><Relationship Id="rId20" Target="../media/image54.svg" Type="http://schemas.openxmlformats.org/officeDocument/2006/relationships/image"/><Relationship Id="rId21" Target="../media/image55.png" Type="http://schemas.openxmlformats.org/officeDocument/2006/relationships/image"/><Relationship Id="rId22" Target="../media/image56.svg" Type="http://schemas.openxmlformats.org/officeDocument/2006/relationships/image"/><Relationship Id="rId23" Target="../media/image57.png" Type="http://schemas.openxmlformats.org/officeDocument/2006/relationships/image"/><Relationship Id="rId24" Target="../media/image58.svg" Type="http://schemas.openxmlformats.org/officeDocument/2006/relationships/image"/><Relationship Id="rId25" Target="../media/image59.png" Type="http://schemas.openxmlformats.org/officeDocument/2006/relationships/image"/><Relationship Id="rId26" Target="../media/image60.svg" Type="http://schemas.openxmlformats.org/officeDocument/2006/relationships/image"/><Relationship Id="rId27" Target="../media/image61.png" Type="http://schemas.openxmlformats.org/officeDocument/2006/relationships/image"/><Relationship Id="rId28" Target="../media/image62.jpeg" Type="http://schemas.openxmlformats.org/officeDocument/2006/relationships/image"/><Relationship Id="rId29" Target="../media/image63.jpeg" Type="http://schemas.openxmlformats.org/officeDocument/2006/relationships/image"/><Relationship Id="rId3" Target="../media/image2.svg" Type="http://schemas.openxmlformats.org/officeDocument/2006/relationships/image"/><Relationship Id="rId30" Target="../media/image64.jpeg" Type="http://schemas.openxmlformats.org/officeDocument/2006/relationships/image"/><Relationship Id="rId31" Target="../media/image65.jpeg" Type="http://schemas.openxmlformats.org/officeDocument/2006/relationships/image"/><Relationship Id="rId32" Target="../media/image47.jpeg" Type="http://schemas.openxmlformats.org/officeDocument/2006/relationships/image"/><Relationship Id="rId33" Target="../media/image66.png" Type="http://schemas.openxmlformats.org/officeDocument/2006/relationships/image"/><Relationship Id="rId34" Target="../media/image67.png" Type="http://schemas.openxmlformats.org/officeDocument/2006/relationships/image"/><Relationship Id="rId35" Target="../media/image68.png" Type="http://schemas.openxmlformats.org/officeDocument/2006/relationships/image"/><Relationship Id="rId36" Target="../media/image69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70.png" Type="http://schemas.openxmlformats.org/officeDocument/2006/relationships/image"/><Relationship Id="rId13" Target="../media/image71.png" Type="http://schemas.openxmlformats.org/officeDocument/2006/relationships/image"/><Relationship Id="rId14" Target="../media/image72.png" Type="http://schemas.openxmlformats.org/officeDocument/2006/relationships/image"/><Relationship Id="rId15" Target="../media/image73.png" Type="http://schemas.openxmlformats.org/officeDocument/2006/relationships/image"/><Relationship Id="rId16" Target="../media/image74.png" Type="http://schemas.openxmlformats.org/officeDocument/2006/relationships/image"/><Relationship Id="rId17" Target="../media/image75.png" Type="http://schemas.openxmlformats.org/officeDocument/2006/relationships/image"/><Relationship Id="rId18" Target="../media/image76.svg" Type="http://schemas.openxmlformats.org/officeDocument/2006/relationships/image"/><Relationship Id="rId19" Target="../media/image7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jpeg" Type="http://schemas.openxmlformats.org/officeDocument/2006/relationships/image"/><Relationship Id="rId11" Target="../media/image41.png" Type="http://schemas.openxmlformats.org/officeDocument/2006/relationships/image"/><Relationship Id="rId12" Target="../media/image78.png" Type="http://schemas.openxmlformats.org/officeDocument/2006/relationships/image"/><Relationship Id="rId13" Target="../media/image79.png" Type="http://schemas.openxmlformats.org/officeDocument/2006/relationships/image"/><Relationship Id="rId14" Target="../media/image80.svg" Type="http://schemas.openxmlformats.org/officeDocument/2006/relationships/image"/><Relationship Id="rId15" Target="../media/image19.png" Type="http://schemas.openxmlformats.org/officeDocument/2006/relationships/image"/><Relationship Id="rId16" Target="../media/image20.svg" Type="http://schemas.openxmlformats.org/officeDocument/2006/relationships/image"/><Relationship Id="rId17" Target="../media/image77.png" Type="http://schemas.openxmlformats.org/officeDocument/2006/relationships/image"/><Relationship Id="rId18" Target="../media/image81.pn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82.gif" Type="http://schemas.openxmlformats.org/officeDocument/2006/relationships/image"/><Relationship Id="rId13" Target="../media/image83.png" Type="http://schemas.openxmlformats.org/officeDocument/2006/relationships/image"/><Relationship Id="rId14" Target="../media/image84.jpeg" Type="http://schemas.openxmlformats.org/officeDocument/2006/relationships/image"/><Relationship Id="rId15" Target="../media/image85.png" Type="http://schemas.openxmlformats.org/officeDocument/2006/relationships/image"/><Relationship Id="rId16" Target="../media/image86.png" Type="http://schemas.openxmlformats.org/officeDocument/2006/relationships/image"/><Relationship Id="rId17" Target="../media/image8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88.gif" Type="http://schemas.openxmlformats.org/officeDocument/2006/relationships/image"/><Relationship Id="rId13" Target="../media/image19.png" Type="http://schemas.openxmlformats.org/officeDocument/2006/relationships/image"/><Relationship Id="rId14" Target="../media/image20.svg" Type="http://schemas.openxmlformats.org/officeDocument/2006/relationships/image"/><Relationship Id="rId15" Target="../media/image89.png" Type="http://schemas.openxmlformats.org/officeDocument/2006/relationships/image"/><Relationship Id="rId16" Target="../media/image90.png" Type="http://schemas.openxmlformats.org/officeDocument/2006/relationships/image"/><Relationship Id="rId17" Target="../media/image91.png" Type="http://schemas.openxmlformats.org/officeDocument/2006/relationships/image"/><Relationship Id="rId18" Target="../media/image92.png" Type="http://schemas.openxmlformats.org/officeDocument/2006/relationships/image"/><Relationship Id="rId19" Target="../media/image93.png" Type="http://schemas.openxmlformats.org/officeDocument/2006/relationships/image"/><Relationship Id="rId2" Target="../media/image1.png" Type="http://schemas.openxmlformats.org/officeDocument/2006/relationships/image"/><Relationship Id="rId20" Target="../media/image94.png" Type="http://schemas.openxmlformats.org/officeDocument/2006/relationships/image"/><Relationship Id="rId21" Target="../media/image95.png" Type="http://schemas.openxmlformats.org/officeDocument/2006/relationships/image"/><Relationship Id="rId22" Target="../media/image96.png" Type="http://schemas.openxmlformats.org/officeDocument/2006/relationships/image"/><Relationship Id="rId23" Target="../media/image97.png" Type="http://schemas.openxmlformats.org/officeDocument/2006/relationships/image"/><Relationship Id="rId24" Target="../media/image98.png" Type="http://schemas.openxmlformats.org/officeDocument/2006/relationships/image"/><Relationship Id="rId25" Target="../media/image99.jpeg" Type="http://schemas.openxmlformats.org/officeDocument/2006/relationships/image"/><Relationship Id="rId3" Target="../media/image2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168227">
            <a:off x="-3410266" y="-2001139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2" y="0"/>
                </a:lnTo>
                <a:lnTo>
                  <a:pt x="8451172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404108">
            <a:off x="13033714" y="-2859079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2" y="0"/>
                </a:lnTo>
                <a:lnTo>
                  <a:pt x="8451172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142219" y="-471530"/>
            <a:ext cx="7444702" cy="11402224"/>
          </a:xfrm>
          <a:custGeom>
            <a:avLst/>
            <a:gdLst/>
            <a:ahLst/>
            <a:cxnLst/>
            <a:rect r="r" b="b" t="t" l="l"/>
            <a:pathLst>
              <a:path h="11402224" w="7444702">
                <a:moveTo>
                  <a:pt x="0" y="0"/>
                </a:moveTo>
                <a:lnTo>
                  <a:pt x="7444702" y="0"/>
                </a:lnTo>
                <a:lnTo>
                  <a:pt x="7444702" y="11402224"/>
                </a:lnTo>
                <a:lnTo>
                  <a:pt x="0" y="1140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612474">
            <a:off x="490451" y="3786552"/>
            <a:ext cx="3163504" cy="4519291"/>
          </a:xfrm>
          <a:custGeom>
            <a:avLst/>
            <a:gdLst/>
            <a:ahLst/>
            <a:cxnLst/>
            <a:rect r="r" b="b" t="t" l="l"/>
            <a:pathLst>
              <a:path h="4519291" w="3163504">
                <a:moveTo>
                  <a:pt x="3163503" y="0"/>
                </a:moveTo>
                <a:lnTo>
                  <a:pt x="0" y="0"/>
                </a:lnTo>
                <a:lnTo>
                  <a:pt x="0" y="4519290"/>
                </a:lnTo>
                <a:lnTo>
                  <a:pt x="3163503" y="4519290"/>
                </a:lnTo>
                <a:lnTo>
                  <a:pt x="316350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62454">
            <a:off x="-1361593" y="5942604"/>
            <a:ext cx="6168300" cy="1861705"/>
          </a:xfrm>
          <a:custGeom>
            <a:avLst/>
            <a:gdLst/>
            <a:ahLst/>
            <a:cxnLst/>
            <a:rect r="r" b="b" t="t" l="l"/>
            <a:pathLst>
              <a:path h="1861705" w="6168300">
                <a:moveTo>
                  <a:pt x="0" y="0"/>
                </a:moveTo>
                <a:lnTo>
                  <a:pt x="6168300" y="0"/>
                </a:lnTo>
                <a:lnTo>
                  <a:pt x="6168300" y="1861705"/>
                </a:lnTo>
                <a:lnTo>
                  <a:pt x="0" y="1861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677033">
            <a:off x="6127513" y="7808259"/>
            <a:ext cx="10240371" cy="8695006"/>
          </a:xfrm>
          <a:custGeom>
            <a:avLst/>
            <a:gdLst/>
            <a:ahLst/>
            <a:cxnLst/>
            <a:rect r="r" b="b" t="t" l="l"/>
            <a:pathLst>
              <a:path h="8695006" w="10240371">
                <a:moveTo>
                  <a:pt x="0" y="0"/>
                </a:moveTo>
                <a:lnTo>
                  <a:pt x="10240371" y="0"/>
                </a:lnTo>
                <a:lnTo>
                  <a:pt x="10240371" y="8695006"/>
                </a:lnTo>
                <a:lnTo>
                  <a:pt x="0" y="8695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203605">
            <a:off x="-4831632" y="6165019"/>
            <a:ext cx="11044771" cy="5605221"/>
          </a:xfrm>
          <a:custGeom>
            <a:avLst/>
            <a:gdLst/>
            <a:ahLst/>
            <a:cxnLst/>
            <a:rect r="r" b="b" t="t" l="l"/>
            <a:pathLst>
              <a:path h="5605221" w="11044771">
                <a:moveTo>
                  <a:pt x="0" y="0"/>
                </a:moveTo>
                <a:lnTo>
                  <a:pt x="11044771" y="0"/>
                </a:lnTo>
                <a:lnTo>
                  <a:pt x="11044771" y="5605221"/>
                </a:lnTo>
                <a:lnTo>
                  <a:pt x="0" y="56052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6395">
            <a:off x="825059" y="6159385"/>
            <a:ext cx="694231" cy="704478"/>
          </a:xfrm>
          <a:custGeom>
            <a:avLst/>
            <a:gdLst/>
            <a:ahLst/>
            <a:cxnLst/>
            <a:rect r="r" b="b" t="t" l="l"/>
            <a:pathLst>
              <a:path h="704478" w="694231">
                <a:moveTo>
                  <a:pt x="0" y="0"/>
                </a:moveTo>
                <a:lnTo>
                  <a:pt x="694231" y="0"/>
                </a:lnTo>
                <a:lnTo>
                  <a:pt x="694231" y="704478"/>
                </a:lnTo>
                <a:lnTo>
                  <a:pt x="0" y="7044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96395">
            <a:off x="2897955" y="6791574"/>
            <a:ext cx="694231" cy="704478"/>
          </a:xfrm>
          <a:custGeom>
            <a:avLst/>
            <a:gdLst/>
            <a:ahLst/>
            <a:cxnLst/>
            <a:rect r="r" b="b" t="t" l="l"/>
            <a:pathLst>
              <a:path h="704478" w="694231">
                <a:moveTo>
                  <a:pt x="0" y="0"/>
                </a:moveTo>
                <a:lnTo>
                  <a:pt x="694231" y="0"/>
                </a:lnTo>
                <a:lnTo>
                  <a:pt x="694231" y="704478"/>
                </a:lnTo>
                <a:lnTo>
                  <a:pt x="0" y="7044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96395">
            <a:off x="-172006" y="6191497"/>
            <a:ext cx="574077" cy="582550"/>
          </a:xfrm>
          <a:custGeom>
            <a:avLst/>
            <a:gdLst/>
            <a:ahLst/>
            <a:cxnLst/>
            <a:rect r="r" b="b" t="t" l="l"/>
            <a:pathLst>
              <a:path h="582550" w="574077">
                <a:moveTo>
                  <a:pt x="0" y="0"/>
                </a:moveTo>
                <a:lnTo>
                  <a:pt x="574077" y="0"/>
                </a:lnTo>
                <a:lnTo>
                  <a:pt x="574077" y="582550"/>
                </a:lnTo>
                <a:lnTo>
                  <a:pt x="0" y="5825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96395">
            <a:off x="1824462" y="6789914"/>
            <a:ext cx="574077" cy="582550"/>
          </a:xfrm>
          <a:custGeom>
            <a:avLst/>
            <a:gdLst/>
            <a:ahLst/>
            <a:cxnLst/>
            <a:rect r="r" b="b" t="t" l="l"/>
            <a:pathLst>
              <a:path h="582550" w="574077">
                <a:moveTo>
                  <a:pt x="0" y="0"/>
                </a:moveTo>
                <a:lnTo>
                  <a:pt x="574077" y="0"/>
                </a:lnTo>
                <a:lnTo>
                  <a:pt x="574077" y="582550"/>
                </a:lnTo>
                <a:lnTo>
                  <a:pt x="0" y="5825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232496">
            <a:off x="12326188" y="845191"/>
            <a:ext cx="477026" cy="561207"/>
          </a:xfrm>
          <a:custGeom>
            <a:avLst/>
            <a:gdLst/>
            <a:ahLst/>
            <a:cxnLst/>
            <a:rect r="r" b="b" t="t" l="l"/>
            <a:pathLst>
              <a:path h="561207" w="477026">
                <a:moveTo>
                  <a:pt x="0" y="0"/>
                </a:moveTo>
                <a:lnTo>
                  <a:pt x="477026" y="0"/>
                </a:lnTo>
                <a:lnTo>
                  <a:pt x="477026" y="561207"/>
                </a:lnTo>
                <a:lnTo>
                  <a:pt x="0" y="5612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88680">
            <a:off x="2093528" y="634806"/>
            <a:ext cx="1655177" cy="1674882"/>
          </a:xfrm>
          <a:custGeom>
            <a:avLst/>
            <a:gdLst/>
            <a:ahLst/>
            <a:cxnLst/>
            <a:rect r="r" b="b" t="t" l="l"/>
            <a:pathLst>
              <a:path h="1674882" w="1655177">
                <a:moveTo>
                  <a:pt x="0" y="0"/>
                </a:moveTo>
                <a:lnTo>
                  <a:pt x="1655177" y="0"/>
                </a:lnTo>
                <a:lnTo>
                  <a:pt x="1655177" y="1674882"/>
                </a:lnTo>
                <a:lnTo>
                  <a:pt x="0" y="16748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405588">
            <a:off x="13106803" y="7554069"/>
            <a:ext cx="322182" cy="379037"/>
          </a:xfrm>
          <a:custGeom>
            <a:avLst/>
            <a:gdLst/>
            <a:ahLst/>
            <a:cxnLst/>
            <a:rect r="r" b="b" t="t" l="l"/>
            <a:pathLst>
              <a:path h="379037" w="322182">
                <a:moveTo>
                  <a:pt x="0" y="0"/>
                </a:moveTo>
                <a:lnTo>
                  <a:pt x="322181" y="0"/>
                </a:lnTo>
                <a:lnTo>
                  <a:pt x="322181" y="379037"/>
                </a:lnTo>
                <a:lnTo>
                  <a:pt x="0" y="3790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115429">
            <a:off x="1255988" y="1134839"/>
            <a:ext cx="549720" cy="646730"/>
          </a:xfrm>
          <a:custGeom>
            <a:avLst/>
            <a:gdLst/>
            <a:ahLst/>
            <a:cxnLst/>
            <a:rect r="r" b="b" t="t" l="l"/>
            <a:pathLst>
              <a:path h="646730" w="549720">
                <a:moveTo>
                  <a:pt x="0" y="0"/>
                </a:moveTo>
                <a:lnTo>
                  <a:pt x="549720" y="0"/>
                </a:lnTo>
                <a:lnTo>
                  <a:pt x="549720" y="646730"/>
                </a:lnTo>
                <a:lnTo>
                  <a:pt x="0" y="6467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983886">
            <a:off x="9983386" y="7469062"/>
            <a:ext cx="11294980" cy="3409030"/>
          </a:xfrm>
          <a:custGeom>
            <a:avLst/>
            <a:gdLst/>
            <a:ahLst/>
            <a:cxnLst/>
            <a:rect r="r" b="b" t="t" l="l"/>
            <a:pathLst>
              <a:path h="3409030" w="11294980">
                <a:moveTo>
                  <a:pt x="0" y="0"/>
                </a:moveTo>
                <a:lnTo>
                  <a:pt x="11294981" y="0"/>
                </a:lnTo>
                <a:lnTo>
                  <a:pt x="11294981" y="3409030"/>
                </a:lnTo>
                <a:lnTo>
                  <a:pt x="0" y="34090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75628">
            <a:off x="12847094" y="9498029"/>
            <a:ext cx="841600" cy="854022"/>
          </a:xfrm>
          <a:custGeom>
            <a:avLst/>
            <a:gdLst/>
            <a:ahLst/>
            <a:cxnLst/>
            <a:rect r="r" b="b" t="t" l="l"/>
            <a:pathLst>
              <a:path h="854022" w="841600">
                <a:moveTo>
                  <a:pt x="0" y="0"/>
                </a:moveTo>
                <a:lnTo>
                  <a:pt x="841599" y="0"/>
                </a:lnTo>
                <a:lnTo>
                  <a:pt x="841599" y="854022"/>
                </a:lnTo>
                <a:lnTo>
                  <a:pt x="0" y="8540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75628">
            <a:off x="17144182" y="8414310"/>
            <a:ext cx="695940" cy="706212"/>
          </a:xfrm>
          <a:custGeom>
            <a:avLst/>
            <a:gdLst/>
            <a:ahLst/>
            <a:cxnLst/>
            <a:rect r="r" b="b" t="t" l="l"/>
            <a:pathLst>
              <a:path h="706212" w="695940">
                <a:moveTo>
                  <a:pt x="0" y="0"/>
                </a:moveTo>
                <a:lnTo>
                  <a:pt x="695940" y="0"/>
                </a:lnTo>
                <a:lnTo>
                  <a:pt x="695940" y="706212"/>
                </a:lnTo>
                <a:lnTo>
                  <a:pt x="0" y="7062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003244" y="6301411"/>
            <a:ext cx="6330462" cy="4114800"/>
          </a:xfrm>
          <a:custGeom>
            <a:avLst/>
            <a:gdLst/>
            <a:ahLst/>
            <a:cxnLst/>
            <a:rect r="r" b="b" t="t" l="l"/>
            <a:pathLst>
              <a:path h="4114800" w="6330462">
                <a:moveTo>
                  <a:pt x="0" y="0"/>
                </a:moveTo>
                <a:lnTo>
                  <a:pt x="6330462" y="0"/>
                </a:lnTo>
                <a:lnTo>
                  <a:pt x="6330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111376" y="2287259"/>
            <a:ext cx="9030844" cy="1749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01"/>
              </a:lnSpc>
            </a:pPr>
            <a:r>
              <a:rPr lang="en-US" sz="14113" spc="-903">
                <a:solidFill>
                  <a:srgbClr val="ED9125"/>
                </a:solidFill>
                <a:latin typeface="Milk Tea Font TH Bold"/>
              </a:rPr>
              <a:t>Speelplaats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943841" y="4364635"/>
            <a:ext cx="7058514" cy="63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3"/>
              </a:lnSpc>
            </a:pPr>
            <a:r>
              <a:rPr lang="en-US" sz="3738">
                <a:solidFill>
                  <a:srgbClr val="5F3F31"/>
                </a:solidFill>
                <a:latin typeface="Balsamiq Sans"/>
              </a:rPr>
              <a:t>AFSPRAKEN KLEUTERS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120953" y="283997"/>
            <a:ext cx="6519062" cy="2388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325"/>
              </a:lnSpc>
            </a:pPr>
            <a:r>
              <a:rPr lang="en-US" sz="19250" spc="-1232">
                <a:solidFill>
                  <a:srgbClr val="E8663D"/>
                </a:solidFill>
                <a:latin typeface="Milk Tea Font TH Bold"/>
              </a:rPr>
              <a:t>Onze</a:t>
            </a:r>
          </a:p>
        </p:txBody>
      </p:sp>
      <p:pic>
        <p:nvPicPr>
          <p:cNvPr name="Picture 24" id="24">
            <a:hlinkClick action="ppaction://media"/>
          </p:cNvPr>
          <p:cNvPicPr>
            <a:picLocks noChangeAspect="true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24"/>
                </p:tgtEl>
              </p:cBhvr>
            </p:cmd>
            <p:audio>
              <p:cMediaNode vol="100000" showWhenStopped="false">
                <p:cTn/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31613">
            <a:off x="-476164" y="8642930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7"/>
                </a:lnTo>
                <a:lnTo>
                  <a:pt x="0" y="7301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625599">
            <a:off x="9046763" y="-5870453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6"/>
                </a:lnTo>
                <a:lnTo>
                  <a:pt x="0" y="7301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-5281746" y="3486261"/>
            <a:ext cx="10981707" cy="3314479"/>
          </a:xfrm>
          <a:custGeom>
            <a:avLst/>
            <a:gdLst/>
            <a:ahLst/>
            <a:cxnLst/>
            <a:rect r="r" b="b" t="t" l="l"/>
            <a:pathLst>
              <a:path h="3314479" w="10981707">
                <a:moveTo>
                  <a:pt x="0" y="0"/>
                </a:moveTo>
                <a:lnTo>
                  <a:pt x="10981707" y="0"/>
                </a:lnTo>
                <a:lnTo>
                  <a:pt x="10981707" y="3314478"/>
                </a:lnTo>
                <a:lnTo>
                  <a:pt x="0" y="3314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303604">
            <a:off x="299822" y="7864172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303604">
            <a:off x="726297" y="2735299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303604">
            <a:off x="297655" y="5650307"/>
            <a:ext cx="554446" cy="562629"/>
          </a:xfrm>
          <a:custGeom>
            <a:avLst/>
            <a:gdLst/>
            <a:ahLst/>
            <a:cxnLst/>
            <a:rect r="r" b="b" t="t" l="l"/>
            <a:pathLst>
              <a:path h="562629" w="554446">
                <a:moveTo>
                  <a:pt x="0" y="0"/>
                </a:moveTo>
                <a:lnTo>
                  <a:pt x="554446" y="0"/>
                </a:lnTo>
                <a:lnTo>
                  <a:pt x="554446" y="562629"/>
                </a:lnTo>
                <a:lnTo>
                  <a:pt x="0" y="5626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2588039" y="3486261"/>
            <a:ext cx="10981707" cy="3314479"/>
          </a:xfrm>
          <a:custGeom>
            <a:avLst/>
            <a:gdLst/>
            <a:ahLst/>
            <a:cxnLst/>
            <a:rect r="r" b="b" t="t" l="l"/>
            <a:pathLst>
              <a:path h="3314479" w="10981707">
                <a:moveTo>
                  <a:pt x="0" y="0"/>
                </a:moveTo>
                <a:lnTo>
                  <a:pt x="10981707" y="0"/>
                </a:lnTo>
                <a:lnTo>
                  <a:pt x="10981707" y="3314478"/>
                </a:lnTo>
                <a:lnTo>
                  <a:pt x="0" y="3314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4991742">
            <a:off x="17283829" y="5061018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991742">
            <a:off x="17074218" y="2857869"/>
            <a:ext cx="582044" cy="590635"/>
          </a:xfrm>
          <a:custGeom>
            <a:avLst/>
            <a:gdLst/>
            <a:ahLst/>
            <a:cxnLst/>
            <a:rect r="r" b="b" t="t" l="l"/>
            <a:pathLst>
              <a:path h="590635" w="582044">
                <a:moveTo>
                  <a:pt x="0" y="0"/>
                </a:moveTo>
                <a:lnTo>
                  <a:pt x="582045" y="0"/>
                </a:lnTo>
                <a:lnTo>
                  <a:pt x="582045" y="590635"/>
                </a:lnTo>
                <a:lnTo>
                  <a:pt x="0" y="590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4991742">
            <a:off x="17074218" y="6932564"/>
            <a:ext cx="582044" cy="590635"/>
          </a:xfrm>
          <a:custGeom>
            <a:avLst/>
            <a:gdLst/>
            <a:ahLst/>
            <a:cxnLst/>
            <a:rect r="r" b="b" t="t" l="l"/>
            <a:pathLst>
              <a:path h="590635" w="582044">
                <a:moveTo>
                  <a:pt x="0" y="0"/>
                </a:moveTo>
                <a:lnTo>
                  <a:pt x="582045" y="0"/>
                </a:lnTo>
                <a:lnTo>
                  <a:pt x="582045" y="590635"/>
                </a:lnTo>
                <a:lnTo>
                  <a:pt x="0" y="590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187054" y="1005597"/>
            <a:ext cx="500776" cy="461340"/>
          </a:xfrm>
          <a:custGeom>
            <a:avLst/>
            <a:gdLst/>
            <a:ahLst/>
            <a:cxnLst/>
            <a:rect r="r" b="b" t="t" l="l"/>
            <a:pathLst>
              <a:path h="461340" w="500776">
                <a:moveTo>
                  <a:pt x="0" y="0"/>
                </a:moveTo>
                <a:lnTo>
                  <a:pt x="500776" y="0"/>
                </a:lnTo>
                <a:lnTo>
                  <a:pt x="500776" y="461340"/>
                </a:lnTo>
                <a:lnTo>
                  <a:pt x="0" y="4613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24419">
            <a:off x="2196534" y="8707917"/>
            <a:ext cx="254099" cy="298940"/>
          </a:xfrm>
          <a:custGeom>
            <a:avLst/>
            <a:gdLst/>
            <a:ahLst/>
            <a:cxnLst/>
            <a:rect r="r" b="b" t="t" l="l"/>
            <a:pathLst>
              <a:path h="298940" w="254099">
                <a:moveTo>
                  <a:pt x="0" y="0"/>
                </a:moveTo>
                <a:lnTo>
                  <a:pt x="254099" y="0"/>
                </a:lnTo>
                <a:lnTo>
                  <a:pt x="254099" y="298940"/>
                </a:lnTo>
                <a:lnTo>
                  <a:pt x="0" y="298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405588">
            <a:off x="15196578" y="3823596"/>
            <a:ext cx="285218" cy="335550"/>
          </a:xfrm>
          <a:custGeom>
            <a:avLst/>
            <a:gdLst/>
            <a:ahLst/>
            <a:cxnLst/>
            <a:rect r="r" b="b" t="t" l="l"/>
            <a:pathLst>
              <a:path h="335550" w="285218">
                <a:moveTo>
                  <a:pt x="0" y="0"/>
                </a:moveTo>
                <a:lnTo>
                  <a:pt x="285217" y="0"/>
                </a:lnTo>
                <a:lnTo>
                  <a:pt x="285217" y="335551"/>
                </a:lnTo>
                <a:lnTo>
                  <a:pt x="0" y="3355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623063" y="252565"/>
            <a:ext cx="2791576" cy="2848547"/>
          </a:xfrm>
          <a:custGeom>
            <a:avLst/>
            <a:gdLst/>
            <a:ahLst/>
            <a:cxnLst/>
            <a:rect r="r" b="b" t="t" l="l"/>
            <a:pathLst>
              <a:path h="2848547" w="2791576">
                <a:moveTo>
                  <a:pt x="0" y="0"/>
                </a:moveTo>
                <a:lnTo>
                  <a:pt x="2791576" y="0"/>
                </a:lnTo>
                <a:lnTo>
                  <a:pt x="2791576" y="2848547"/>
                </a:lnTo>
                <a:lnTo>
                  <a:pt x="0" y="28485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-1482222">
            <a:off x="2178595" y="5645248"/>
            <a:ext cx="1884516" cy="1906951"/>
          </a:xfrm>
          <a:custGeom>
            <a:avLst/>
            <a:gdLst/>
            <a:ahLst/>
            <a:cxnLst/>
            <a:rect r="r" b="b" t="t" l="l"/>
            <a:pathLst>
              <a:path h="1906951" w="1884516">
                <a:moveTo>
                  <a:pt x="1884516" y="0"/>
                </a:moveTo>
                <a:lnTo>
                  <a:pt x="0" y="0"/>
                </a:lnTo>
                <a:lnTo>
                  <a:pt x="0" y="1906951"/>
                </a:lnTo>
                <a:lnTo>
                  <a:pt x="1884516" y="1906951"/>
                </a:lnTo>
                <a:lnTo>
                  <a:pt x="188451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108783" y="7227881"/>
            <a:ext cx="4208219" cy="2766904"/>
          </a:xfrm>
          <a:custGeom>
            <a:avLst/>
            <a:gdLst/>
            <a:ahLst/>
            <a:cxnLst/>
            <a:rect r="r" b="b" t="t" l="l"/>
            <a:pathLst>
              <a:path h="2766904" w="4208219">
                <a:moveTo>
                  <a:pt x="0" y="0"/>
                </a:moveTo>
                <a:lnTo>
                  <a:pt x="4208219" y="0"/>
                </a:lnTo>
                <a:lnTo>
                  <a:pt x="4208219" y="2766904"/>
                </a:lnTo>
                <a:lnTo>
                  <a:pt x="0" y="276690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9255458" y="3785732"/>
            <a:ext cx="3273535" cy="3380907"/>
            <a:chOff x="0" y="0"/>
            <a:chExt cx="6350000" cy="65582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0"/>
              <a:stretch>
                <a:fillRect l="-1679" t="0" r="-1679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266C39"/>
            </a:solid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12838555" y="4803822"/>
            <a:ext cx="3273535" cy="3380907"/>
            <a:chOff x="0" y="0"/>
            <a:chExt cx="6350000" cy="655828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1"/>
              <a:stretch>
                <a:fillRect l="-1679" t="0" r="-1679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266C39"/>
            </a:solid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14045518" y="8551637"/>
            <a:ext cx="2992004" cy="1735363"/>
          </a:xfrm>
          <a:custGeom>
            <a:avLst/>
            <a:gdLst/>
            <a:ahLst/>
            <a:cxnLst/>
            <a:rect r="r" b="b" t="t" l="l"/>
            <a:pathLst>
              <a:path h="1735363" w="2992004">
                <a:moveTo>
                  <a:pt x="0" y="0"/>
                </a:moveTo>
                <a:lnTo>
                  <a:pt x="2992005" y="0"/>
                </a:lnTo>
                <a:lnTo>
                  <a:pt x="2992005" y="1735363"/>
                </a:lnTo>
                <a:lnTo>
                  <a:pt x="0" y="17353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>
            <a:grpSpLocks noChangeAspect="true"/>
          </p:cNvGrpSpPr>
          <p:nvPr/>
        </p:nvGrpSpPr>
        <p:grpSpPr>
          <a:xfrm rot="5400000">
            <a:off x="3886075" y="477927"/>
            <a:ext cx="3497580" cy="5246370"/>
            <a:chOff x="0" y="0"/>
            <a:chExt cx="6350000" cy="9525000"/>
          </a:xfrm>
        </p:grpSpPr>
        <p:sp>
          <p:nvSpPr>
            <p:cNvPr name="Freeform 26" id="26"/>
            <p:cNvSpPr/>
            <p:nvPr/>
          </p:nvSpPr>
          <p:spPr>
            <a:xfrm flipH="false" flipV="false" rot="-5412000">
              <a:off x="-1597800" y="1571649"/>
              <a:ext cx="9545600" cy="6381698"/>
            </a:xfrm>
            <a:custGeom>
              <a:avLst/>
              <a:gdLst/>
              <a:ahLst/>
              <a:cxnLst/>
              <a:rect r="r" b="b" t="t" l="l"/>
              <a:pathLst>
                <a:path h="6381698" w="9545600">
                  <a:moveTo>
                    <a:pt x="504009" y="931"/>
                  </a:moveTo>
                  <a:lnTo>
                    <a:pt x="9063757" y="30810"/>
                  </a:lnTo>
                  <a:cubicBezTo>
                    <a:pt x="9330455" y="31741"/>
                    <a:pt x="9545600" y="248393"/>
                    <a:pt x="9544669" y="515092"/>
                  </a:cubicBezTo>
                  <a:lnTo>
                    <a:pt x="9525873" y="5899859"/>
                  </a:lnTo>
                  <a:cubicBezTo>
                    <a:pt x="9524942" y="6166557"/>
                    <a:pt x="9307019" y="6381698"/>
                    <a:pt x="9041591" y="6380771"/>
                  </a:cubicBezTo>
                  <a:lnTo>
                    <a:pt x="481843" y="6350892"/>
                  </a:lnTo>
                  <a:cubicBezTo>
                    <a:pt x="215145" y="6349961"/>
                    <a:pt x="0" y="6133309"/>
                    <a:pt x="931" y="5866610"/>
                  </a:cubicBezTo>
                  <a:lnTo>
                    <a:pt x="19727" y="481843"/>
                  </a:lnTo>
                  <a:cubicBezTo>
                    <a:pt x="20654" y="216415"/>
                    <a:pt x="237311" y="0"/>
                    <a:pt x="504009" y="931"/>
                  </a:cubicBezTo>
                  <a:close/>
                </a:path>
              </a:pathLst>
            </a:custGeom>
            <a:blipFill>
              <a:blip r:embed="rId24"/>
              <a:stretch>
                <a:fillRect l="0" t="-10160" r="-2" b="-9670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11247261" y="739899"/>
            <a:ext cx="5568023" cy="1297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9500"/>
              </a:lnSpc>
              <a:spcBef>
                <a:spcPct val="0"/>
              </a:spcBef>
            </a:pPr>
            <a:r>
              <a:rPr lang="en-US" sz="10556" spc="-675">
                <a:solidFill>
                  <a:srgbClr val="ED9125"/>
                </a:solidFill>
                <a:latin typeface="Milk Tea Font TH Bold"/>
              </a:rPr>
              <a:t>Riiiiiiiiiiiiing!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168227">
            <a:off x="-3410266" y="-2001139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2" y="0"/>
                </a:lnTo>
                <a:lnTo>
                  <a:pt x="8451172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404108">
            <a:off x="13033714" y="-2859079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2" y="0"/>
                </a:lnTo>
                <a:lnTo>
                  <a:pt x="8451172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142219" y="-471530"/>
            <a:ext cx="7444702" cy="11402224"/>
          </a:xfrm>
          <a:custGeom>
            <a:avLst/>
            <a:gdLst/>
            <a:ahLst/>
            <a:cxnLst/>
            <a:rect r="r" b="b" t="t" l="l"/>
            <a:pathLst>
              <a:path h="11402224" w="7444702">
                <a:moveTo>
                  <a:pt x="0" y="0"/>
                </a:moveTo>
                <a:lnTo>
                  <a:pt x="7444702" y="0"/>
                </a:lnTo>
                <a:lnTo>
                  <a:pt x="7444702" y="11402224"/>
                </a:lnTo>
                <a:lnTo>
                  <a:pt x="0" y="1140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612474">
            <a:off x="490451" y="3786552"/>
            <a:ext cx="3163504" cy="4519291"/>
          </a:xfrm>
          <a:custGeom>
            <a:avLst/>
            <a:gdLst/>
            <a:ahLst/>
            <a:cxnLst/>
            <a:rect r="r" b="b" t="t" l="l"/>
            <a:pathLst>
              <a:path h="4519291" w="3163504">
                <a:moveTo>
                  <a:pt x="3163503" y="0"/>
                </a:moveTo>
                <a:lnTo>
                  <a:pt x="0" y="0"/>
                </a:lnTo>
                <a:lnTo>
                  <a:pt x="0" y="4519290"/>
                </a:lnTo>
                <a:lnTo>
                  <a:pt x="3163503" y="4519290"/>
                </a:lnTo>
                <a:lnTo>
                  <a:pt x="316350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62454">
            <a:off x="-1361593" y="5942604"/>
            <a:ext cx="6168300" cy="1861705"/>
          </a:xfrm>
          <a:custGeom>
            <a:avLst/>
            <a:gdLst/>
            <a:ahLst/>
            <a:cxnLst/>
            <a:rect r="r" b="b" t="t" l="l"/>
            <a:pathLst>
              <a:path h="1861705" w="6168300">
                <a:moveTo>
                  <a:pt x="0" y="0"/>
                </a:moveTo>
                <a:lnTo>
                  <a:pt x="6168300" y="0"/>
                </a:lnTo>
                <a:lnTo>
                  <a:pt x="6168300" y="1861705"/>
                </a:lnTo>
                <a:lnTo>
                  <a:pt x="0" y="1861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677033">
            <a:off x="6127513" y="7808259"/>
            <a:ext cx="10240371" cy="8695006"/>
          </a:xfrm>
          <a:custGeom>
            <a:avLst/>
            <a:gdLst/>
            <a:ahLst/>
            <a:cxnLst/>
            <a:rect r="r" b="b" t="t" l="l"/>
            <a:pathLst>
              <a:path h="8695006" w="10240371">
                <a:moveTo>
                  <a:pt x="0" y="0"/>
                </a:moveTo>
                <a:lnTo>
                  <a:pt x="10240371" y="0"/>
                </a:lnTo>
                <a:lnTo>
                  <a:pt x="10240371" y="8695006"/>
                </a:lnTo>
                <a:lnTo>
                  <a:pt x="0" y="8695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203605">
            <a:off x="-4831632" y="6165019"/>
            <a:ext cx="11044771" cy="5605221"/>
          </a:xfrm>
          <a:custGeom>
            <a:avLst/>
            <a:gdLst/>
            <a:ahLst/>
            <a:cxnLst/>
            <a:rect r="r" b="b" t="t" l="l"/>
            <a:pathLst>
              <a:path h="5605221" w="11044771">
                <a:moveTo>
                  <a:pt x="0" y="0"/>
                </a:moveTo>
                <a:lnTo>
                  <a:pt x="11044771" y="0"/>
                </a:lnTo>
                <a:lnTo>
                  <a:pt x="11044771" y="5605221"/>
                </a:lnTo>
                <a:lnTo>
                  <a:pt x="0" y="56052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6395">
            <a:off x="825059" y="6159385"/>
            <a:ext cx="694231" cy="704478"/>
          </a:xfrm>
          <a:custGeom>
            <a:avLst/>
            <a:gdLst/>
            <a:ahLst/>
            <a:cxnLst/>
            <a:rect r="r" b="b" t="t" l="l"/>
            <a:pathLst>
              <a:path h="704478" w="694231">
                <a:moveTo>
                  <a:pt x="0" y="0"/>
                </a:moveTo>
                <a:lnTo>
                  <a:pt x="694231" y="0"/>
                </a:lnTo>
                <a:lnTo>
                  <a:pt x="694231" y="704478"/>
                </a:lnTo>
                <a:lnTo>
                  <a:pt x="0" y="7044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96395">
            <a:off x="2897955" y="6791574"/>
            <a:ext cx="694231" cy="704478"/>
          </a:xfrm>
          <a:custGeom>
            <a:avLst/>
            <a:gdLst/>
            <a:ahLst/>
            <a:cxnLst/>
            <a:rect r="r" b="b" t="t" l="l"/>
            <a:pathLst>
              <a:path h="704478" w="694231">
                <a:moveTo>
                  <a:pt x="0" y="0"/>
                </a:moveTo>
                <a:lnTo>
                  <a:pt x="694231" y="0"/>
                </a:lnTo>
                <a:lnTo>
                  <a:pt x="694231" y="704478"/>
                </a:lnTo>
                <a:lnTo>
                  <a:pt x="0" y="7044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96395">
            <a:off x="-172006" y="6191497"/>
            <a:ext cx="574077" cy="582550"/>
          </a:xfrm>
          <a:custGeom>
            <a:avLst/>
            <a:gdLst/>
            <a:ahLst/>
            <a:cxnLst/>
            <a:rect r="r" b="b" t="t" l="l"/>
            <a:pathLst>
              <a:path h="582550" w="574077">
                <a:moveTo>
                  <a:pt x="0" y="0"/>
                </a:moveTo>
                <a:lnTo>
                  <a:pt x="574077" y="0"/>
                </a:lnTo>
                <a:lnTo>
                  <a:pt x="574077" y="582550"/>
                </a:lnTo>
                <a:lnTo>
                  <a:pt x="0" y="5825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96395">
            <a:off x="1824462" y="6789914"/>
            <a:ext cx="574077" cy="582550"/>
          </a:xfrm>
          <a:custGeom>
            <a:avLst/>
            <a:gdLst/>
            <a:ahLst/>
            <a:cxnLst/>
            <a:rect r="r" b="b" t="t" l="l"/>
            <a:pathLst>
              <a:path h="582550" w="574077">
                <a:moveTo>
                  <a:pt x="0" y="0"/>
                </a:moveTo>
                <a:lnTo>
                  <a:pt x="574077" y="0"/>
                </a:lnTo>
                <a:lnTo>
                  <a:pt x="574077" y="582550"/>
                </a:lnTo>
                <a:lnTo>
                  <a:pt x="0" y="5825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232496">
            <a:off x="12326188" y="845191"/>
            <a:ext cx="477026" cy="561207"/>
          </a:xfrm>
          <a:custGeom>
            <a:avLst/>
            <a:gdLst/>
            <a:ahLst/>
            <a:cxnLst/>
            <a:rect r="r" b="b" t="t" l="l"/>
            <a:pathLst>
              <a:path h="561207" w="477026">
                <a:moveTo>
                  <a:pt x="0" y="0"/>
                </a:moveTo>
                <a:lnTo>
                  <a:pt x="477026" y="0"/>
                </a:lnTo>
                <a:lnTo>
                  <a:pt x="477026" y="561207"/>
                </a:lnTo>
                <a:lnTo>
                  <a:pt x="0" y="5612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88680">
            <a:off x="2093528" y="634806"/>
            <a:ext cx="1655177" cy="1674882"/>
          </a:xfrm>
          <a:custGeom>
            <a:avLst/>
            <a:gdLst/>
            <a:ahLst/>
            <a:cxnLst/>
            <a:rect r="r" b="b" t="t" l="l"/>
            <a:pathLst>
              <a:path h="1674882" w="1655177">
                <a:moveTo>
                  <a:pt x="0" y="0"/>
                </a:moveTo>
                <a:lnTo>
                  <a:pt x="1655177" y="0"/>
                </a:lnTo>
                <a:lnTo>
                  <a:pt x="1655177" y="1674882"/>
                </a:lnTo>
                <a:lnTo>
                  <a:pt x="0" y="16748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405588">
            <a:off x="13106803" y="7554069"/>
            <a:ext cx="322182" cy="379037"/>
          </a:xfrm>
          <a:custGeom>
            <a:avLst/>
            <a:gdLst/>
            <a:ahLst/>
            <a:cxnLst/>
            <a:rect r="r" b="b" t="t" l="l"/>
            <a:pathLst>
              <a:path h="379037" w="322182">
                <a:moveTo>
                  <a:pt x="0" y="0"/>
                </a:moveTo>
                <a:lnTo>
                  <a:pt x="322181" y="0"/>
                </a:lnTo>
                <a:lnTo>
                  <a:pt x="322181" y="379037"/>
                </a:lnTo>
                <a:lnTo>
                  <a:pt x="0" y="3790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115429">
            <a:off x="1255988" y="1134839"/>
            <a:ext cx="549720" cy="646730"/>
          </a:xfrm>
          <a:custGeom>
            <a:avLst/>
            <a:gdLst/>
            <a:ahLst/>
            <a:cxnLst/>
            <a:rect r="r" b="b" t="t" l="l"/>
            <a:pathLst>
              <a:path h="646730" w="549720">
                <a:moveTo>
                  <a:pt x="0" y="0"/>
                </a:moveTo>
                <a:lnTo>
                  <a:pt x="549720" y="0"/>
                </a:lnTo>
                <a:lnTo>
                  <a:pt x="549720" y="646730"/>
                </a:lnTo>
                <a:lnTo>
                  <a:pt x="0" y="6467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983886">
            <a:off x="9983386" y="7469062"/>
            <a:ext cx="11294980" cy="3409030"/>
          </a:xfrm>
          <a:custGeom>
            <a:avLst/>
            <a:gdLst/>
            <a:ahLst/>
            <a:cxnLst/>
            <a:rect r="r" b="b" t="t" l="l"/>
            <a:pathLst>
              <a:path h="3409030" w="11294980">
                <a:moveTo>
                  <a:pt x="0" y="0"/>
                </a:moveTo>
                <a:lnTo>
                  <a:pt x="11294981" y="0"/>
                </a:lnTo>
                <a:lnTo>
                  <a:pt x="11294981" y="3409030"/>
                </a:lnTo>
                <a:lnTo>
                  <a:pt x="0" y="34090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75628">
            <a:off x="12847094" y="9498029"/>
            <a:ext cx="841600" cy="854022"/>
          </a:xfrm>
          <a:custGeom>
            <a:avLst/>
            <a:gdLst/>
            <a:ahLst/>
            <a:cxnLst/>
            <a:rect r="r" b="b" t="t" l="l"/>
            <a:pathLst>
              <a:path h="854022" w="841600">
                <a:moveTo>
                  <a:pt x="0" y="0"/>
                </a:moveTo>
                <a:lnTo>
                  <a:pt x="841599" y="0"/>
                </a:lnTo>
                <a:lnTo>
                  <a:pt x="841599" y="854022"/>
                </a:lnTo>
                <a:lnTo>
                  <a:pt x="0" y="8540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75628">
            <a:off x="17144182" y="8414310"/>
            <a:ext cx="695940" cy="706212"/>
          </a:xfrm>
          <a:custGeom>
            <a:avLst/>
            <a:gdLst/>
            <a:ahLst/>
            <a:cxnLst/>
            <a:rect r="r" b="b" t="t" l="l"/>
            <a:pathLst>
              <a:path h="706212" w="695940">
                <a:moveTo>
                  <a:pt x="0" y="0"/>
                </a:moveTo>
                <a:lnTo>
                  <a:pt x="695940" y="0"/>
                </a:lnTo>
                <a:lnTo>
                  <a:pt x="695940" y="706212"/>
                </a:lnTo>
                <a:lnTo>
                  <a:pt x="0" y="7062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5400000">
            <a:off x="5775498" y="1805684"/>
            <a:ext cx="5095664" cy="6847796"/>
            <a:chOff x="0" y="0"/>
            <a:chExt cx="3663950" cy="4923790"/>
          </a:xfrm>
        </p:grpSpPr>
        <p:sp>
          <p:nvSpPr>
            <p:cNvPr name="Freeform 21" id="21"/>
            <p:cNvSpPr/>
            <p:nvPr/>
          </p:nvSpPr>
          <p:spPr>
            <a:xfrm flipH="false" flipV="false" rot="-5412000">
              <a:off x="-603241" y="653128"/>
              <a:ext cx="4870432" cy="3614993"/>
            </a:xfrm>
            <a:custGeom>
              <a:avLst/>
              <a:gdLst/>
              <a:ahLst/>
              <a:cxnLst/>
              <a:rect r="r" b="b" t="t" l="l"/>
              <a:pathLst>
                <a:path h="3614993" w="4870432">
                  <a:moveTo>
                    <a:pt x="358845" y="3601120"/>
                  </a:moveTo>
                  <a:cubicBezTo>
                    <a:pt x="159456" y="3600424"/>
                    <a:pt x="0" y="3438576"/>
                    <a:pt x="692" y="3240458"/>
                  </a:cubicBezTo>
                  <a:lnTo>
                    <a:pt x="10750" y="358845"/>
                  </a:lnTo>
                  <a:cubicBezTo>
                    <a:pt x="11446" y="159456"/>
                    <a:pt x="173294" y="0"/>
                    <a:pt x="371412" y="692"/>
                  </a:cubicBezTo>
                  <a:lnTo>
                    <a:pt x="4511587" y="15144"/>
                  </a:lnTo>
                  <a:cubicBezTo>
                    <a:pt x="4710976" y="15840"/>
                    <a:pt x="4870432" y="177687"/>
                    <a:pt x="4869740" y="375806"/>
                  </a:cubicBezTo>
                  <a:lnTo>
                    <a:pt x="4859686" y="3256149"/>
                  </a:lnTo>
                  <a:cubicBezTo>
                    <a:pt x="4858990" y="3455538"/>
                    <a:pt x="4697143" y="3614993"/>
                    <a:pt x="4499024" y="3614302"/>
                  </a:cubicBezTo>
                  <a:lnTo>
                    <a:pt x="358845" y="3601120"/>
                  </a:lnTo>
                  <a:close/>
                </a:path>
              </a:pathLst>
            </a:custGeom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3D5421"/>
            </a:solid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456186">
            <a:off x="3348487" y="-4116200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7"/>
                </a:lnTo>
                <a:lnTo>
                  <a:pt x="0" y="625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31613">
            <a:off x="1568003" y="8578709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7"/>
                </a:lnTo>
                <a:lnTo>
                  <a:pt x="0" y="625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458920">
            <a:off x="1027663" y="2740773"/>
            <a:ext cx="269937" cy="317573"/>
          </a:xfrm>
          <a:custGeom>
            <a:avLst/>
            <a:gdLst/>
            <a:ahLst/>
            <a:cxnLst/>
            <a:rect r="r" b="b" t="t" l="l"/>
            <a:pathLst>
              <a:path h="317573" w="269937">
                <a:moveTo>
                  <a:pt x="0" y="0"/>
                </a:moveTo>
                <a:lnTo>
                  <a:pt x="269937" y="0"/>
                </a:lnTo>
                <a:lnTo>
                  <a:pt x="269937" y="317573"/>
                </a:lnTo>
                <a:lnTo>
                  <a:pt x="0" y="317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1613">
            <a:off x="15067984" y="4813924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28800">
            <a:off x="16752607" y="769323"/>
            <a:ext cx="269937" cy="317573"/>
          </a:xfrm>
          <a:custGeom>
            <a:avLst/>
            <a:gdLst/>
            <a:ahLst/>
            <a:cxnLst/>
            <a:rect r="r" b="b" t="t" l="l"/>
            <a:pathLst>
              <a:path h="317573" w="269937">
                <a:moveTo>
                  <a:pt x="0" y="0"/>
                </a:moveTo>
                <a:lnTo>
                  <a:pt x="269937" y="0"/>
                </a:lnTo>
                <a:lnTo>
                  <a:pt x="269937" y="317574"/>
                </a:lnTo>
                <a:lnTo>
                  <a:pt x="0" y="317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258470" y="4838990"/>
            <a:ext cx="1253565" cy="4477018"/>
          </a:xfrm>
          <a:custGeom>
            <a:avLst/>
            <a:gdLst/>
            <a:ahLst/>
            <a:cxnLst/>
            <a:rect r="r" b="b" t="t" l="l"/>
            <a:pathLst>
              <a:path h="4477018" w="1253565">
                <a:moveTo>
                  <a:pt x="0" y="0"/>
                </a:moveTo>
                <a:lnTo>
                  <a:pt x="1253565" y="0"/>
                </a:lnTo>
                <a:lnTo>
                  <a:pt x="1253565" y="4477018"/>
                </a:lnTo>
                <a:lnTo>
                  <a:pt x="0" y="4477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4401394" y="8002526"/>
            <a:ext cx="308436" cy="2511548"/>
            <a:chOff x="0" y="0"/>
            <a:chExt cx="81234" cy="66147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34" cy="661478"/>
            </a:xfrm>
            <a:custGeom>
              <a:avLst/>
              <a:gdLst/>
              <a:ahLst/>
              <a:cxnLst/>
              <a:rect r="r" b="b" t="t" l="l"/>
              <a:pathLst>
                <a:path h="661478" w="81234">
                  <a:moveTo>
                    <a:pt x="0" y="0"/>
                  </a:moveTo>
                  <a:lnTo>
                    <a:pt x="81234" y="0"/>
                  </a:lnTo>
                  <a:lnTo>
                    <a:pt x="81234" y="661478"/>
                  </a:lnTo>
                  <a:lnTo>
                    <a:pt x="0" y="661478"/>
                  </a:lnTo>
                  <a:close/>
                </a:path>
              </a:pathLst>
            </a:custGeom>
            <a:solidFill>
              <a:srgbClr val="4E4F51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9525"/>
              <a:ext cx="81234" cy="6710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708870">
            <a:off x="11744919" y="8369081"/>
            <a:ext cx="8372671" cy="2527024"/>
          </a:xfrm>
          <a:custGeom>
            <a:avLst/>
            <a:gdLst/>
            <a:ahLst/>
            <a:cxnLst/>
            <a:rect r="r" b="b" t="t" l="l"/>
            <a:pathLst>
              <a:path h="2527024" w="8372671">
                <a:moveTo>
                  <a:pt x="0" y="0"/>
                </a:moveTo>
                <a:lnTo>
                  <a:pt x="8372671" y="0"/>
                </a:lnTo>
                <a:lnTo>
                  <a:pt x="8372671" y="2527025"/>
                </a:lnTo>
                <a:lnTo>
                  <a:pt x="0" y="25270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9926864">
            <a:off x="-3043309" y="-886554"/>
            <a:ext cx="9432823" cy="2846998"/>
          </a:xfrm>
          <a:custGeom>
            <a:avLst/>
            <a:gdLst/>
            <a:ahLst/>
            <a:cxnLst/>
            <a:rect r="r" b="b" t="t" l="l"/>
            <a:pathLst>
              <a:path h="2846998" w="9432823">
                <a:moveTo>
                  <a:pt x="0" y="0"/>
                </a:moveTo>
                <a:lnTo>
                  <a:pt x="9432823" y="0"/>
                </a:lnTo>
                <a:lnTo>
                  <a:pt x="9432823" y="2846997"/>
                </a:lnTo>
                <a:lnTo>
                  <a:pt x="0" y="28469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96395">
            <a:off x="16896097" y="9007817"/>
            <a:ext cx="607417" cy="616382"/>
          </a:xfrm>
          <a:custGeom>
            <a:avLst/>
            <a:gdLst/>
            <a:ahLst/>
            <a:cxnLst/>
            <a:rect r="r" b="b" t="t" l="l"/>
            <a:pathLst>
              <a:path h="616382" w="607417">
                <a:moveTo>
                  <a:pt x="0" y="0"/>
                </a:moveTo>
                <a:lnTo>
                  <a:pt x="607416" y="0"/>
                </a:lnTo>
                <a:lnTo>
                  <a:pt x="607416" y="616383"/>
                </a:lnTo>
                <a:lnTo>
                  <a:pt x="0" y="616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96395">
            <a:off x="670546" y="303334"/>
            <a:ext cx="607417" cy="616382"/>
          </a:xfrm>
          <a:custGeom>
            <a:avLst/>
            <a:gdLst/>
            <a:ahLst/>
            <a:cxnLst/>
            <a:rect r="r" b="b" t="t" l="l"/>
            <a:pathLst>
              <a:path h="616382" w="607417">
                <a:moveTo>
                  <a:pt x="0" y="0"/>
                </a:moveTo>
                <a:lnTo>
                  <a:pt x="607416" y="0"/>
                </a:lnTo>
                <a:lnTo>
                  <a:pt x="607416" y="616382"/>
                </a:lnTo>
                <a:lnTo>
                  <a:pt x="0" y="6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96395">
            <a:off x="2315514" y="104283"/>
            <a:ext cx="565888" cy="574240"/>
          </a:xfrm>
          <a:custGeom>
            <a:avLst/>
            <a:gdLst/>
            <a:ahLst/>
            <a:cxnLst/>
            <a:rect r="r" b="b" t="t" l="l"/>
            <a:pathLst>
              <a:path h="574240" w="565888">
                <a:moveTo>
                  <a:pt x="0" y="0"/>
                </a:moveTo>
                <a:lnTo>
                  <a:pt x="565888" y="0"/>
                </a:lnTo>
                <a:lnTo>
                  <a:pt x="565888" y="574240"/>
                </a:lnTo>
                <a:lnTo>
                  <a:pt x="0" y="5742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6395">
            <a:off x="14794403" y="9640413"/>
            <a:ext cx="565888" cy="574240"/>
          </a:xfrm>
          <a:custGeom>
            <a:avLst/>
            <a:gdLst/>
            <a:ahLst/>
            <a:cxnLst/>
            <a:rect r="r" b="b" t="t" l="l"/>
            <a:pathLst>
              <a:path h="574240" w="565888">
                <a:moveTo>
                  <a:pt x="0" y="0"/>
                </a:moveTo>
                <a:lnTo>
                  <a:pt x="565888" y="0"/>
                </a:lnTo>
                <a:lnTo>
                  <a:pt x="565888" y="574241"/>
                </a:lnTo>
                <a:lnTo>
                  <a:pt x="0" y="5742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206745" y="3099835"/>
            <a:ext cx="4085289" cy="5447053"/>
          </a:xfrm>
          <a:custGeom>
            <a:avLst/>
            <a:gdLst/>
            <a:ahLst/>
            <a:cxnLst/>
            <a:rect r="r" b="b" t="t" l="l"/>
            <a:pathLst>
              <a:path h="5447053" w="4085289">
                <a:moveTo>
                  <a:pt x="0" y="0"/>
                </a:moveTo>
                <a:lnTo>
                  <a:pt x="4085289" y="0"/>
                </a:lnTo>
                <a:lnTo>
                  <a:pt x="4085289" y="5447053"/>
                </a:lnTo>
                <a:lnTo>
                  <a:pt x="0" y="544705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229006" y="7937665"/>
            <a:ext cx="1865349" cy="1986476"/>
          </a:xfrm>
          <a:custGeom>
            <a:avLst/>
            <a:gdLst/>
            <a:ahLst/>
            <a:cxnLst/>
            <a:rect r="r" b="b" t="t" l="l"/>
            <a:pathLst>
              <a:path h="1986476" w="1865349">
                <a:moveTo>
                  <a:pt x="0" y="0"/>
                </a:moveTo>
                <a:lnTo>
                  <a:pt x="1865349" y="0"/>
                </a:lnTo>
                <a:lnTo>
                  <a:pt x="1865349" y="1986476"/>
                </a:lnTo>
                <a:lnTo>
                  <a:pt x="0" y="198647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474035" y="4900670"/>
            <a:ext cx="827081" cy="1946073"/>
          </a:xfrm>
          <a:custGeom>
            <a:avLst/>
            <a:gdLst/>
            <a:ahLst/>
            <a:cxnLst/>
            <a:rect r="r" b="b" t="t" l="l"/>
            <a:pathLst>
              <a:path h="1946073" w="827081">
                <a:moveTo>
                  <a:pt x="0" y="0"/>
                </a:moveTo>
                <a:lnTo>
                  <a:pt x="827081" y="0"/>
                </a:lnTo>
                <a:lnTo>
                  <a:pt x="827081" y="1946073"/>
                </a:lnTo>
                <a:lnTo>
                  <a:pt x="0" y="19460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674892">
            <a:off x="1048258" y="2703788"/>
            <a:ext cx="3100401" cy="3100401"/>
          </a:xfrm>
          <a:custGeom>
            <a:avLst/>
            <a:gdLst/>
            <a:ahLst/>
            <a:cxnLst/>
            <a:rect r="r" b="b" t="t" l="l"/>
            <a:pathLst>
              <a:path h="3100401" w="3100401">
                <a:moveTo>
                  <a:pt x="0" y="0"/>
                </a:moveTo>
                <a:lnTo>
                  <a:pt x="3100401" y="0"/>
                </a:lnTo>
                <a:lnTo>
                  <a:pt x="3100401" y="3100400"/>
                </a:lnTo>
                <a:lnTo>
                  <a:pt x="0" y="3100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372062" y="6846743"/>
            <a:ext cx="2226397" cy="3070892"/>
          </a:xfrm>
          <a:custGeom>
            <a:avLst/>
            <a:gdLst/>
            <a:ahLst/>
            <a:cxnLst/>
            <a:rect r="r" b="b" t="t" l="l"/>
            <a:pathLst>
              <a:path h="3070892" w="2226397">
                <a:moveTo>
                  <a:pt x="0" y="0"/>
                </a:moveTo>
                <a:lnTo>
                  <a:pt x="2226396" y="0"/>
                </a:lnTo>
                <a:lnTo>
                  <a:pt x="2226396" y="3070892"/>
                </a:lnTo>
                <a:lnTo>
                  <a:pt x="0" y="30708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424080" y="6261238"/>
            <a:ext cx="2369509" cy="3352855"/>
          </a:xfrm>
          <a:custGeom>
            <a:avLst/>
            <a:gdLst/>
            <a:ahLst/>
            <a:cxnLst/>
            <a:rect r="r" b="b" t="t" l="l"/>
            <a:pathLst>
              <a:path h="3352855" w="2369509">
                <a:moveTo>
                  <a:pt x="0" y="0"/>
                </a:moveTo>
                <a:lnTo>
                  <a:pt x="2369509" y="0"/>
                </a:lnTo>
                <a:lnTo>
                  <a:pt x="2369509" y="3352855"/>
                </a:lnTo>
                <a:lnTo>
                  <a:pt x="0" y="335285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1678934">
            <a:off x="4331147" y="3444414"/>
            <a:ext cx="2444934" cy="2444934"/>
          </a:xfrm>
          <a:custGeom>
            <a:avLst/>
            <a:gdLst/>
            <a:ahLst/>
            <a:cxnLst/>
            <a:rect r="r" b="b" t="t" l="l"/>
            <a:pathLst>
              <a:path h="2444934" w="2444934">
                <a:moveTo>
                  <a:pt x="0" y="0"/>
                </a:moveTo>
                <a:lnTo>
                  <a:pt x="2444934" y="0"/>
                </a:lnTo>
                <a:lnTo>
                  <a:pt x="2444934" y="2444934"/>
                </a:lnTo>
                <a:lnTo>
                  <a:pt x="0" y="244493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062049" y="3249658"/>
            <a:ext cx="4987126" cy="4987126"/>
          </a:xfrm>
          <a:custGeom>
            <a:avLst/>
            <a:gdLst/>
            <a:ahLst/>
            <a:cxnLst/>
            <a:rect r="r" b="b" t="t" l="l"/>
            <a:pathLst>
              <a:path h="4987126" w="4987126">
                <a:moveTo>
                  <a:pt x="0" y="0"/>
                </a:moveTo>
                <a:lnTo>
                  <a:pt x="4987126" y="0"/>
                </a:lnTo>
                <a:lnTo>
                  <a:pt x="4987126" y="4987126"/>
                </a:lnTo>
                <a:lnTo>
                  <a:pt x="0" y="498712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3732036" y="781928"/>
            <a:ext cx="12993940" cy="1705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25"/>
              </a:lnSpc>
            </a:pPr>
            <a:r>
              <a:rPr lang="en-US" sz="13806" spc="-883">
                <a:solidFill>
                  <a:srgbClr val="E8663D"/>
                </a:solidFill>
                <a:latin typeface="Milk Tea Font TH Bold"/>
              </a:rPr>
              <a:t>Verkeer op school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4419">
            <a:off x="16117199" y="1336426"/>
            <a:ext cx="341766" cy="402077"/>
          </a:xfrm>
          <a:custGeom>
            <a:avLst/>
            <a:gdLst/>
            <a:ahLst/>
            <a:cxnLst/>
            <a:rect r="r" b="b" t="t" l="l"/>
            <a:pathLst>
              <a:path h="402077" w="341766">
                <a:moveTo>
                  <a:pt x="0" y="0"/>
                </a:moveTo>
                <a:lnTo>
                  <a:pt x="341765" y="0"/>
                </a:lnTo>
                <a:lnTo>
                  <a:pt x="341765" y="402078"/>
                </a:lnTo>
                <a:lnTo>
                  <a:pt x="0" y="402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405588">
            <a:off x="16961322" y="9111332"/>
            <a:ext cx="249845" cy="293936"/>
          </a:xfrm>
          <a:custGeom>
            <a:avLst/>
            <a:gdLst/>
            <a:ahLst/>
            <a:cxnLst/>
            <a:rect r="r" b="b" t="t" l="l"/>
            <a:pathLst>
              <a:path h="293936" w="249845">
                <a:moveTo>
                  <a:pt x="0" y="0"/>
                </a:moveTo>
                <a:lnTo>
                  <a:pt x="249845" y="0"/>
                </a:lnTo>
                <a:lnTo>
                  <a:pt x="249845" y="293936"/>
                </a:lnTo>
                <a:lnTo>
                  <a:pt x="0" y="293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405588">
            <a:off x="2276142" y="1406203"/>
            <a:ext cx="249845" cy="293936"/>
          </a:xfrm>
          <a:custGeom>
            <a:avLst/>
            <a:gdLst/>
            <a:ahLst/>
            <a:cxnLst/>
            <a:rect r="r" b="b" t="t" l="l"/>
            <a:pathLst>
              <a:path h="293936" w="249845">
                <a:moveTo>
                  <a:pt x="0" y="0"/>
                </a:moveTo>
                <a:lnTo>
                  <a:pt x="249846" y="0"/>
                </a:lnTo>
                <a:lnTo>
                  <a:pt x="249846" y="293935"/>
                </a:lnTo>
                <a:lnTo>
                  <a:pt x="0" y="293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58920">
            <a:off x="8957146" y="1481622"/>
            <a:ext cx="276857" cy="325714"/>
          </a:xfrm>
          <a:custGeom>
            <a:avLst/>
            <a:gdLst/>
            <a:ahLst/>
            <a:cxnLst/>
            <a:rect r="r" b="b" t="t" l="l"/>
            <a:pathLst>
              <a:path h="325714" w="276857">
                <a:moveTo>
                  <a:pt x="0" y="0"/>
                </a:moveTo>
                <a:lnTo>
                  <a:pt x="276857" y="0"/>
                </a:lnTo>
                <a:lnTo>
                  <a:pt x="276857" y="325714"/>
                </a:lnTo>
                <a:lnTo>
                  <a:pt x="0" y="325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331613">
            <a:off x="3405463" y="8388489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6"/>
                </a:lnTo>
                <a:lnTo>
                  <a:pt x="0" y="7301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063404">
            <a:off x="2827529" y="-5198522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6"/>
                </a:lnTo>
                <a:lnTo>
                  <a:pt x="0" y="7301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266071" y="8669129"/>
            <a:ext cx="9756427" cy="2944667"/>
          </a:xfrm>
          <a:custGeom>
            <a:avLst/>
            <a:gdLst/>
            <a:ahLst/>
            <a:cxnLst/>
            <a:rect r="r" b="b" t="t" l="l"/>
            <a:pathLst>
              <a:path h="2944667" w="9756427">
                <a:moveTo>
                  <a:pt x="0" y="0"/>
                </a:moveTo>
                <a:lnTo>
                  <a:pt x="9756426" y="0"/>
                </a:lnTo>
                <a:lnTo>
                  <a:pt x="9756426" y="2944667"/>
                </a:lnTo>
                <a:lnTo>
                  <a:pt x="0" y="2944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6395">
            <a:off x="2713289" y="9581660"/>
            <a:ext cx="726961" cy="737691"/>
          </a:xfrm>
          <a:custGeom>
            <a:avLst/>
            <a:gdLst/>
            <a:ahLst/>
            <a:cxnLst/>
            <a:rect r="r" b="b" t="t" l="l"/>
            <a:pathLst>
              <a:path h="737691" w="726961">
                <a:moveTo>
                  <a:pt x="0" y="0"/>
                </a:moveTo>
                <a:lnTo>
                  <a:pt x="726961" y="0"/>
                </a:lnTo>
                <a:lnTo>
                  <a:pt x="726961" y="737691"/>
                </a:lnTo>
                <a:lnTo>
                  <a:pt x="0" y="73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96395">
            <a:off x="1213009" y="9266607"/>
            <a:ext cx="601142" cy="610015"/>
          </a:xfrm>
          <a:custGeom>
            <a:avLst/>
            <a:gdLst/>
            <a:ahLst/>
            <a:cxnLst/>
            <a:rect r="r" b="b" t="t" l="l"/>
            <a:pathLst>
              <a:path h="610015" w="601142">
                <a:moveTo>
                  <a:pt x="0" y="0"/>
                </a:moveTo>
                <a:lnTo>
                  <a:pt x="601142" y="0"/>
                </a:lnTo>
                <a:lnTo>
                  <a:pt x="601142" y="610015"/>
                </a:lnTo>
                <a:lnTo>
                  <a:pt x="0" y="61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96395">
            <a:off x="4549901" y="9332184"/>
            <a:ext cx="601142" cy="610015"/>
          </a:xfrm>
          <a:custGeom>
            <a:avLst/>
            <a:gdLst/>
            <a:ahLst/>
            <a:cxnLst/>
            <a:rect r="r" b="b" t="t" l="l"/>
            <a:pathLst>
              <a:path h="610015" w="601142">
                <a:moveTo>
                  <a:pt x="0" y="0"/>
                </a:moveTo>
                <a:lnTo>
                  <a:pt x="601142" y="0"/>
                </a:lnTo>
                <a:lnTo>
                  <a:pt x="601142" y="610014"/>
                </a:lnTo>
                <a:lnTo>
                  <a:pt x="0" y="610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919396">
            <a:off x="777467" y="1369103"/>
            <a:ext cx="1410243" cy="1427032"/>
          </a:xfrm>
          <a:custGeom>
            <a:avLst/>
            <a:gdLst/>
            <a:ahLst/>
            <a:cxnLst/>
            <a:rect r="r" b="b" t="t" l="l"/>
            <a:pathLst>
              <a:path h="1427032" w="1410243">
                <a:moveTo>
                  <a:pt x="1410243" y="0"/>
                </a:moveTo>
                <a:lnTo>
                  <a:pt x="0" y="0"/>
                </a:lnTo>
                <a:lnTo>
                  <a:pt x="0" y="1427032"/>
                </a:lnTo>
                <a:lnTo>
                  <a:pt x="1410243" y="1427032"/>
                </a:lnTo>
                <a:lnTo>
                  <a:pt x="141024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000136" y="1849888"/>
            <a:ext cx="5259164" cy="3931440"/>
          </a:xfrm>
          <a:custGeom>
            <a:avLst/>
            <a:gdLst/>
            <a:ahLst/>
            <a:cxnLst/>
            <a:rect r="r" b="b" t="t" l="l"/>
            <a:pathLst>
              <a:path h="3931440" w="5259164">
                <a:moveTo>
                  <a:pt x="0" y="0"/>
                </a:moveTo>
                <a:lnTo>
                  <a:pt x="5259164" y="0"/>
                </a:lnTo>
                <a:lnTo>
                  <a:pt x="5259164" y="3931441"/>
                </a:lnTo>
                <a:lnTo>
                  <a:pt x="0" y="39314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153295" y="5170394"/>
            <a:ext cx="2759893" cy="2759893"/>
          </a:xfrm>
          <a:custGeom>
            <a:avLst/>
            <a:gdLst/>
            <a:ahLst/>
            <a:cxnLst/>
            <a:rect r="r" b="b" t="t" l="l"/>
            <a:pathLst>
              <a:path h="2759893" w="2759893">
                <a:moveTo>
                  <a:pt x="0" y="0"/>
                </a:moveTo>
                <a:lnTo>
                  <a:pt x="2759894" y="0"/>
                </a:lnTo>
                <a:lnTo>
                  <a:pt x="2759894" y="2759893"/>
                </a:lnTo>
                <a:lnTo>
                  <a:pt x="0" y="275989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249960" y="4011106"/>
            <a:ext cx="4139416" cy="3101054"/>
          </a:xfrm>
          <a:custGeom>
            <a:avLst/>
            <a:gdLst/>
            <a:ahLst/>
            <a:cxnLst/>
            <a:rect r="r" b="b" t="t" l="l"/>
            <a:pathLst>
              <a:path h="3101054" w="4139416">
                <a:moveTo>
                  <a:pt x="0" y="0"/>
                </a:moveTo>
                <a:lnTo>
                  <a:pt x="4139416" y="0"/>
                </a:lnTo>
                <a:lnTo>
                  <a:pt x="4139416" y="3101054"/>
                </a:lnTo>
                <a:lnTo>
                  <a:pt x="0" y="31010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512525" y="2629060"/>
            <a:ext cx="4126675" cy="5502234"/>
          </a:xfrm>
          <a:custGeom>
            <a:avLst/>
            <a:gdLst/>
            <a:ahLst/>
            <a:cxnLst/>
            <a:rect r="r" b="b" t="t" l="l"/>
            <a:pathLst>
              <a:path h="5502234" w="4126675">
                <a:moveTo>
                  <a:pt x="0" y="0"/>
                </a:moveTo>
                <a:lnTo>
                  <a:pt x="4126675" y="0"/>
                </a:lnTo>
                <a:lnTo>
                  <a:pt x="4126675" y="5502233"/>
                </a:lnTo>
                <a:lnTo>
                  <a:pt x="0" y="55022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159476" y="1696788"/>
            <a:ext cx="1864544" cy="1864544"/>
          </a:xfrm>
          <a:custGeom>
            <a:avLst/>
            <a:gdLst/>
            <a:ahLst/>
            <a:cxnLst/>
            <a:rect r="r" b="b" t="t" l="l"/>
            <a:pathLst>
              <a:path h="1864544" w="1864544">
                <a:moveTo>
                  <a:pt x="0" y="0"/>
                </a:moveTo>
                <a:lnTo>
                  <a:pt x="1864544" y="0"/>
                </a:lnTo>
                <a:lnTo>
                  <a:pt x="1864544" y="1864544"/>
                </a:lnTo>
                <a:lnTo>
                  <a:pt x="0" y="186454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095575" y="7409395"/>
            <a:ext cx="1952577" cy="2475533"/>
          </a:xfrm>
          <a:custGeom>
            <a:avLst/>
            <a:gdLst/>
            <a:ahLst/>
            <a:cxnLst/>
            <a:rect r="r" b="b" t="t" l="l"/>
            <a:pathLst>
              <a:path h="2475533" w="1952577">
                <a:moveTo>
                  <a:pt x="0" y="0"/>
                </a:moveTo>
                <a:lnTo>
                  <a:pt x="1952577" y="0"/>
                </a:lnTo>
                <a:lnTo>
                  <a:pt x="1952577" y="2475534"/>
                </a:lnTo>
                <a:lnTo>
                  <a:pt x="0" y="247553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406647">
            <a:off x="-1734795" y="-3466887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275823">
            <a:off x="11332871" y="8743327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7"/>
                </a:lnTo>
                <a:lnTo>
                  <a:pt x="0" y="625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24419">
            <a:off x="2366904" y="6413199"/>
            <a:ext cx="390152" cy="459002"/>
          </a:xfrm>
          <a:custGeom>
            <a:avLst/>
            <a:gdLst/>
            <a:ahLst/>
            <a:cxnLst/>
            <a:rect r="r" b="b" t="t" l="l"/>
            <a:pathLst>
              <a:path h="459002" w="390152">
                <a:moveTo>
                  <a:pt x="0" y="0"/>
                </a:moveTo>
                <a:lnTo>
                  <a:pt x="390151" y="0"/>
                </a:lnTo>
                <a:lnTo>
                  <a:pt x="390151" y="459002"/>
                </a:lnTo>
                <a:lnTo>
                  <a:pt x="0" y="459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05588">
            <a:off x="15298100" y="2414757"/>
            <a:ext cx="285218" cy="335550"/>
          </a:xfrm>
          <a:custGeom>
            <a:avLst/>
            <a:gdLst/>
            <a:ahLst/>
            <a:cxnLst/>
            <a:rect r="r" b="b" t="t" l="l"/>
            <a:pathLst>
              <a:path h="335550" w="285218">
                <a:moveTo>
                  <a:pt x="0" y="0"/>
                </a:moveTo>
                <a:lnTo>
                  <a:pt x="285218" y="0"/>
                </a:lnTo>
                <a:lnTo>
                  <a:pt x="285218" y="335551"/>
                </a:lnTo>
                <a:lnTo>
                  <a:pt x="0" y="335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410093">
            <a:off x="-2195473" y="8620194"/>
            <a:ext cx="9118384" cy="2752094"/>
          </a:xfrm>
          <a:custGeom>
            <a:avLst/>
            <a:gdLst/>
            <a:ahLst/>
            <a:cxnLst/>
            <a:rect r="r" b="b" t="t" l="l"/>
            <a:pathLst>
              <a:path h="2752094" w="9118384">
                <a:moveTo>
                  <a:pt x="0" y="0"/>
                </a:moveTo>
                <a:lnTo>
                  <a:pt x="9118384" y="0"/>
                </a:lnTo>
                <a:lnTo>
                  <a:pt x="9118384" y="2752094"/>
                </a:lnTo>
                <a:lnTo>
                  <a:pt x="0" y="2752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526650">
            <a:off x="12525153" y="-639605"/>
            <a:ext cx="9468294" cy="2857703"/>
          </a:xfrm>
          <a:custGeom>
            <a:avLst/>
            <a:gdLst/>
            <a:ahLst/>
            <a:cxnLst/>
            <a:rect r="r" b="b" t="t" l="l"/>
            <a:pathLst>
              <a:path h="2857703" w="9468294">
                <a:moveTo>
                  <a:pt x="0" y="0"/>
                </a:moveTo>
                <a:lnTo>
                  <a:pt x="9468294" y="0"/>
                </a:lnTo>
                <a:lnTo>
                  <a:pt x="9468294" y="2857703"/>
                </a:lnTo>
                <a:lnTo>
                  <a:pt x="0" y="28577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008531">
            <a:off x="706828" y="8931677"/>
            <a:ext cx="643744" cy="653245"/>
          </a:xfrm>
          <a:custGeom>
            <a:avLst/>
            <a:gdLst/>
            <a:ahLst/>
            <a:cxnLst/>
            <a:rect r="r" b="b" t="t" l="l"/>
            <a:pathLst>
              <a:path h="653245" w="643744">
                <a:moveTo>
                  <a:pt x="0" y="0"/>
                </a:moveTo>
                <a:lnTo>
                  <a:pt x="643744" y="0"/>
                </a:lnTo>
                <a:lnTo>
                  <a:pt x="643744" y="653246"/>
                </a:lnTo>
                <a:lnTo>
                  <a:pt x="0" y="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008531">
            <a:off x="15836714" y="139192"/>
            <a:ext cx="643744" cy="653245"/>
          </a:xfrm>
          <a:custGeom>
            <a:avLst/>
            <a:gdLst/>
            <a:ahLst/>
            <a:cxnLst/>
            <a:rect r="r" b="b" t="t" l="l"/>
            <a:pathLst>
              <a:path h="653245" w="643744">
                <a:moveTo>
                  <a:pt x="0" y="0"/>
                </a:moveTo>
                <a:lnTo>
                  <a:pt x="643743" y="0"/>
                </a:lnTo>
                <a:lnTo>
                  <a:pt x="643743" y="653246"/>
                </a:lnTo>
                <a:lnTo>
                  <a:pt x="0" y="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050089">
            <a:off x="17372138" y="583361"/>
            <a:ext cx="568016" cy="576400"/>
          </a:xfrm>
          <a:custGeom>
            <a:avLst/>
            <a:gdLst/>
            <a:ahLst/>
            <a:cxnLst/>
            <a:rect r="r" b="b" t="t" l="l"/>
            <a:pathLst>
              <a:path h="576400" w="568016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050089">
            <a:off x="2884449" y="9565768"/>
            <a:ext cx="568016" cy="576400"/>
          </a:xfrm>
          <a:custGeom>
            <a:avLst/>
            <a:gdLst/>
            <a:ahLst/>
            <a:cxnLst/>
            <a:rect r="r" b="b" t="t" l="l"/>
            <a:pathLst>
              <a:path h="576400" w="568016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5400000">
            <a:off x="2691722" y="4850718"/>
            <a:ext cx="3818320" cy="2536912"/>
            <a:chOff x="0" y="0"/>
            <a:chExt cx="6365240" cy="4229100"/>
          </a:xfrm>
        </p:grpSpPr>
        <p:sp>
          <p:nvSpPr>
            <p:cNvPr name="Freeform 13" id="13"/>
            <p:cNvSpPr/>
            <p:nvPr/>
          </p:nvSpPr>
          <p:spPr>
            <a:xfrm flipH="false" flipV="false" rot="-5411999">
              <a:off x="1057621" y="-1074785"/>
              <a:ext cx="4249999" cy="6378669"/>
            </a:xfrm>
            <a:custGeom>
              <a:avLst/>
              <a:gdLst/>
              <a:ahLst/>
              <a:cxnLst/>
              <a:rect r="r" b="b" t="t" l="l"/>
              <a:pathLst>
                <a:path h="6378669" w="4249999">
                  <a:moveTo>
                    <a:pt x="798" y="5950537"/>
                  </a:moveTo>
                  <a:lnTo>
                    <a:pt x="20126" y="413371"/>
                  </a:lnTo>
                  <a:cubicBezTo>
                    <a:pt x="20924" y="184772"/>
                    <a:pt x="206990" y="0"/>
                    <a:pt x="434319" y="794"/>
                  </a:cubicBezTo>
                  <a:lnTo>
                    <a:pt x="3836628" y="12670"/>
                  </a:lnTo>
                  <a:cubicBezTo>
                    <a:pt x="4065227" y="13468"/>
                    <a:pt x="4249998" y="199534"/>
                    <a:pt x="4249200" y="428133"/>
                  </a:cubicBezTo>
                  <a:lnTo>
                    <a:pt x="4229872" y="5965299"/>
                  </a:lnTo>
                  <a:cubicBezTo>
                    <a:pt x="4229074" y="6193898"/>
                    <a:pt x="4043008" y="6378670"/>
                    <a:pt x="3814409" y="6377872"/>
                  </a:cubicBezTo>
                  <a:lnTo>
                    <a:pt x="412100" y="6365995"/>
                  </a:lnTo>
                  <a:cubicBezTo>
                    <a:pt x="184771" y="6365202"/>
                    <a:pt x="0" y="6179136"/>
                    <a:pt x="798" y="5950537"/>
                  </a:cubicBezTo>
                  <a:close/>
                </a:path>
              </a:pathLst>
            </a:custGeom>
            <a:blipFill>
              <a:blip r:embed="rId12"/>
              <a:stretch>
                <a:fillRect l="-67658" t="-29755" r="-69562" b="-8096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5400000">
            <a:off x="6108766" y="4850718"/>
            <a:ext cx="3818320" cy="2536912"/>
            <a:chOff x="0" y="0"/>
            <a:chExt cx="6365240" cy="4229100"/>
          </a:xfrm>
        </p:grpSpPr>
        <p:sp>
          <p:nvSpPr>
            <p:cNvPr name="Freeform 15" id="15"/>
            <p:cNvSpPr/>
            <p:nvPr/>
          </p:nvSpPr>
          <p:spPr>
            <a:xfrm flipH="false" flipV="false" rot="-5400000">
              <a:off x="1068070" y="-1068070"/>
              <a:ext cx="4229100" cy="6365240"/>
            </a:xfrm>
            <a:custGeom>
              <a:avLst/>
              <a:gdLst/>
              <a:ahLst/>
              <a:cxnLst/>
              <a:rect r="r" b="b" t="t" l="l"/>
              <a:pathLst>
                <a:path h="6365240" w="4229100">
                  <a:moveTo>
                    <a:pt x="0" y="5951220"/>
                  </a:moveTo>
                  <a:lnTo>
                    <a:pt x="0" y="414020"/>
                  </a:lnTo>
                  <a:cubicBezTo>
                    <a:pt x="0" y="185420"/>
                    <a:pt x="185420" y="0"/>
                    <a:pt x="412750" y="0"/>
                  </a:cubicBezTo>
                  <a:lnTo>
                    <a:pt x="3815080" y="0"/>
                  </a:lnTo>
                  <a:cubicBezTo>
                    <a:pt x="4043680" y="0"/>
                    <a:pt x="4229100" y="185420"/>
                    <a:pt x="4229100" y="414020"/>
                  </a:cubicBezTo>
                  <a:lnTo>
                    <a:pt x="4229100" y="5951220"/>
                  </a:lnTo>
                  <a:cubicBezTo>
                    <a:pt x="4229100" y="6179820"/>
                    <a:pt x="4043680" y="6365240"/>
                    <a:pt x="3815080" y="6365240"/>
                  </a:cubicBezTo>
                  <a:lnTo>
                    <a:pt x="412750" y="6365240"/>
                  </a:lnTo>
                  <a:cubicBezTo>
                    <a:pt x="185420" y="6365240"/>
                    <a:pt x="0" y="6179820"/>
                    <a:pt x="0" y="5951220"/>
                  </a:cubicBezTo>
                  <a:close/>
                </a:path>
              </a:pathLst>
            </a:custGeom>
            <a:blipFill>
              <a:blip r:embed="rId13"/>
              <a:stretch>
                <a:fillRect l="-51230" t="-31569" r="-67247" b="-61974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5400000">
            <a:off x="9525810" y="4850718"/>
            <a:ext cx="3818320" cy="2536912"/>
            <a:chOff x="0" y="0"/>
            <a:chExt cx="6365240" cy="4229100"/>
          </a:xfrm>
        </p:grpSpPr>
        <p:sp>
          <p:nvSpPr>
            <p:cNvPr name="Freeform 17" id="17"/>
            <p:cNvSpPr/>
            <p:nvPr/>
          </p:nvSpPr>
          <p:spPr>
            <a:xfrm flipH="false" flipV="false" rot="-5400000">
              <a:off x="1068070" y="-1068070"/>
              <a:ext cx="4229100" cy="6365240"/>
            </a:xfrm>
            <a:custGeom>
              <a:avLst/>
              <a:gdLst/>
              <a:ahLst/>
              <a:cxnLst/>
              <a:rect r="r" b="b" t="t" l="l"/>
              <a:pathLst>
                <a:path h="6365240" w="4229100">
                  <a:moveTo>
                    <a:pt x="0" y="5951220"/>
                  </a:moveTo>
                  <a:lnTo>
                    <a:pt x="0" y="414020"/>
                  </a:lnTo>
                  <a:cubicBezTo>
                    <a:pt x="0" y="185420"/>
                    <a:pt x="185420" y="0"/>
                    <a:pt x="412750" y="0"/>
                  </a:cubicBezTo>
                  <a:lnTo>
                    <a:pt x="3815080" y="0"/>
                  </a:lnTo>
                  <a:cubicBezTo>
                    <a:pt x="4043680" y="0"/>
                    <a:pt x="4229100" y="185420"/>
                    <a:pt x="4229100" y="414020"/>
                  </a:cubicBezTo>
                  <a:lnTo>
                    <a:pt x="4229100" y="5951220"/>
                  </a:lnTo>
                  <a:cubicBezTo>
                    <a:pt x="4229100" y="6179820"/>
                    <a:pt x="4043680" y="6365240"/>
                    <a:pt x="3815080" y="6365240"/>
                  </a:cubicBezTo>
                  <a:lnTo>
                    <a:pt x="412750" y="6365240"/>
                  </a:lnTo>
                  <a:cubicBezTo>
                    <a:pt x="185420" y="6365240"/>
                    <a:pt x="0" y="6179820"/>
                    <a:pt x="0" y="5951220"/>
                  </a:cubicBezTo>
                  <a:close/>
                </a:path>
              </a:pathLst>
            </a:custGeom>
            <a:blipFill>
              <a:blip r:embed="rId14"/>
              <a:stretch>
                <a:fillRect l="-23033" t="-7603" r="-29322" b="-27364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5400000">
            <a:off x="12939022" y="4850718"/>
            <a:ext cx="3818320" cy="2536912"/>
            <a:chOff x="0" y="0"/>
            <a:chExt cx="6365240" cy="4229100"/>
          </a:xfrm>
        </p:grpSpPr>
        <p:sp>
          <p:nvSpPr>
            <p:cNvPr name="Freeform 19" id="19"/>
            <p:cNvSpPr/>
            <p:nvPr/>
          </p:nvSpPr>
          <p:spPr>
            <a:xfrm flipH="false" flipV="false" rot="-5412000">
              <a:off x="1057621" y="-1074785"/>
              <a:ext cx="4249999" cy="6378669"/>
            </a:xfrm>
            <a:custGeom>
              <a:avLst/>
              <a:gdLst/>
              <a:ahLst/>
              <a:cxnLst/>
              <a:rect r="r" b="b" t="t" l="l"/>
              <a:pathLst>
                <a:path h="6378669" w="4249999">
                  <a:moveTo>
                    <a:pt x="798" y="5950537"/>
                  </a:moveTo>
                  <a:lnTo>
                    <a:pt x="20126" y="413371"/>
                  </a:lnTo>
                  <a:cubicBezTo>
                    <a:pt x="20924" y="184772"/>
                    <a:pt x="206990" y="0"/>
                    <a:pt x="434319" y="794"/>
                  </a:cubicBezTo>
                  <a:lnTo>
                    <a:pt x="3836628" y="12670"/>
                  </a:lnTo>
                  <a:cubicBezTo>
                    <a:pt x="4065227" y="13468"/>
                    <a:pt x="4249998" y="199534"/>
                    <a:pt x="4249200" y="428133"/>
                  </a:cubicBezTo>
                  <a:lnTo>
                    <a:pt x="4229872" y="5965299"/>
                  </a:lnTo>
                  <a:cubicBezTo>
                    <a:pt x="4229074" y="6193898"/>
                    <a:pt x="4043008" y="6378670"/>
                    <a:pt x="3814409" y="6377872"/>
                  </a:cubicBezTo>
                  <a:lnTo>
                    <a:pt x="412100" y="6365995"/>
                  </a:lnTo>
                  <a:cubicBezTo>
                    <a:pt x="184771" y="6365202"/>
                    <a:pt x="0" y="6179136"/>
                    <a:pt x="798" y="5950537"/>
                  </a:cubicBezTo>
                  <a:close/>
                </a:path>
              </a:pathLst>
            </a:custGeom>
            <a:blipFill>
              <a:blip r:embed="rId15"/>
              <a:stretch>
                <a:fillRect l="-6752" t="0" r="-5826" b="0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446294" y="660572"/>
            <a:ext cx="7979624" cy="2684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155"/>
              </a:lnSpc>
              <a:spcBef>
                <a:spcPct val="0"/>
              </a:spcBef>
            </a:pPr>
            <a:r>
              <a:rPr lang="en-US" sz="11284" spc="-722">
                <a:solidFill>
                  <a:srgbClr val="E8663D"/>
                </a:solidFill>
                <a:latin typeface="Milk Tea Font TH Bold"/>
              </a:rPr>
              <a:t> Heb je deze al gezien?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31613">
            <a:off x="-476164" y="8642930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7"/>
                </a:lnTo>
                <a:lnTo>
                  <a:pt x="0" y="7301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625599">
            <a:off x="9046763" y="-5870453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6"/>
                </a:lnTo>
                <a:lnTo>
                  <a:pt x="0" y="7301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-5281746" y="3486261"/>
            <a:ext cx="10981707" cy="3314479"/>
          </a:xfrm>
          <a:custGeom>
            <a:avLst/>
            <a:gdLst/>
            <a:ahLst/>
            <a:cxnLst/>
            <a:rect r="r" b="b" t="t" l="l"/>
            <a:pathLst>
              <a:path h="3314479" w="10981707">
                <a:moveTo>
                  <a:pt x="0" y="0"/>
                </a:moveTo>
                <a:lnTo>
                  <a:pt x="10981707" y="0"/>
                </a:lnTo>
                <a:lnTo>
                  <a:pt x="10981707" y="3314478"/>
                </a:lnTo>
                <a:lnTo>
                  <a:pt x="0" y="3314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303604">
            <a:off x="299822" y="7864172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303604">
            <a:off x="726297" y="2735299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303604">
            <a:off x="297655" y="5650307"/>
            <a:ext cx="554446" cy="562629"/>
          </a:xfrm>
          <a:custGeom>
            <a:avLst/>
            <a:gdLst/>
            <a:ahLst/>
            <a:cxnLst/>
            <a:rect r="r" b="b" t="t" l="l"/>
            <a:pathLst>
              <a:path h="562629" w="554446">
                <a:moveTo>
                  <a:pt x="0" y="0"/>
                </a:moveTo>
                <a:lnTo>
                  <a:pt x="554446" y="0"/>
                </a:lnTo>
                <a:lnTo>
                  <a:pt x="554446" y="562629"/>
                </a:lnTo>
                <a:lnTo>
                  <a:pt x="0" y="5626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944359" y="3984947"/>
            <a:ext cx="4891896" cy="6132095"/>
          </a:xfrm>
          <a:custGeom>
            <a:avLst/>
            <a:gdLst/>
            <a:ahLst/>
            <a:cxnLst/>
            <a:rect r="r" b="b" t="t" l="l"/>
            <a:pathLst>
              <a:path h="6132095" w="4891896">
                <a:moveTo>
                  <a:pt x="0" y="0"/>
                </a:moveTo>
                <a:lnTo>
                  <a:pt x="4891896" y="0"/>
                </a:lnTo>
                <a:lnTo>
                  <a:pt x="4891896" y="6132095"/>
                </a:lnTo>
                <a:lnTo>
                  <a:pt x="0" y="61320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2588039" y="3486261"/>
            <a:ext cx="10981707" cy="3314479"/>
          </a:xfrm>
          <a:custGeom>
            <a:avLst/>
            <a:gdLst/>
            <a:ahLst/>
            <a:cxnLst/>
            <a:rect r="r" b="b" t="t" l="l"/>
            <a:pathLst>
              <a:path h="3314479" w="10981707">
                <a:moveTo>
                  <a:pt x="0" y="0"/>
                </a:moveTo>
                <a:lnTo>
                  <a:pt x="10981707" y="0"/>
                </a:lnTo>
                <a:lnTo>
                  <a:pt x="10981707" y="3314478"/>
                </a:lnTo>
                <a:lnTo>
                  <a:pt x="0" y="3314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991742">
            <a:off x="17283829" y="5061018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4991742">
            <a:off x="17074218" y="2857869"/>
            <a:ext cx="582044" cy="590635"/>
          </a:xfrm>
          <a:custGeom>
            <a:avLst/>
            <a:gdLst/>
            <a:ahLst/>
            <a:cxnLst/>
            <a:rect r="r" b="b" t="t" l="l"/>
            <a:pathLst>
              <a:path h="590635" w="582044">
                <a:moveTo>
                  <a:pt x="0" y="0"/>
                </a:moveTo>
                <a:lnTo>
                  <a:pt x="582045" y="0"/>
                </a:lnTo>
                <a:lnTo>
                  <a:pt x="582045" y="590635"/>
                </a:lnTo>
                <a:lnTo>
                  <a:pt x="0" y="590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4991742">
            <a:off x="17074218" y="6932564"/>
            <a:ext cx="582044" cy="590635"/>
          </a:xfrm>
          <a:custGeom>
            <a:avLst/>
            <a:gdLst/>
            <a:ahLst/>
            <a:cxnLst/>
            <a:rect r="r" b="b" t="t" l="l"/>
            <a:pathLst>
              <a:path h="590635" w="582044">
                <a:moveTo>
                  <a:pt x="0" y="0"/>
                </a:moveTo>
                <a:lnTo>
                  <a:pt x="582045" y="0"/>
                </a:lnTo>
                <a:lnTo>
                  <a:pt x="582045" y="590635"/>
                </a:lnTo>
                <a:lnTo>
                  <a:pt x="0" y="590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171265" y="563064"/>
            <a:ext cx="500776" cy="461340"/>
          </a:xfrm>
          <a:custGeom>
            <a:avLst/>
            <a:gdLst/>
            <a:ahLst/>
            <a:cxnLst/>
            <a:rect r="r" b="b" t="t" l="l"/>
            <a:pathLst>
              <a:path h="461340" w="500776">
                <a:moveTo>
                  <a:pt x="0" y="0"/>
                </a:moveTo>
                <a:lnTo>
                  <a:pt x="500776" y="0"/>
                </a:lnTo>
                <a:lnTo>
                  <a:pt x="500776" y="461340"/>
                </a:lnTo>
                <a:lnTo>
                  <a:pt x="0" y="4613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224419">
            <a:off x="1298322" y="9266270"/>
            <a:ext cx="254099" cy="298940"/>
          </a:xfrm>
          <a:custGeom>
            <a:avLst/>
            <a:gdLst/>
            <a:ahLst/>
            <a:cxnLst/>
            <a:rect r="r" b="b" t="t" l="l"/>
            <a:pathLst>
              <a:path h="298940" w="254099">
                <a:moveTo>
                  <a:pt x="0" y="0"/>
                </a:moveTo>
                <a:lnTo>
                  <a:pt x="254099" y="0"/>
                </a:lnTo>
                <a:lnTo>
                  <a:pt x="254099" y="298939"/>
                </a:lnTo>
                <a:lnTo>
                  <a:pt x="0" y="2989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405588">
            <a:off x="5731646" y="836602"/>
            <a:ext cx="285218" cy="335550"/>
          </a:xfrm>
          <a:custGeom>
            <a:avLst/>
            <a:gdLst/>
            <a:ahLst/>
            <a:cxnLst/>
            <a:rect r="r" b="b" t="t" l="l"/>
            <a:pathLst>
              <a:path h="335550" w="285218">
                <a:moveTo>
                  <a:pt x="0" y="0"/>
                </a:moveTo>
                <a:lnTo>
                  <a:pt x="285217" y="0"/>
                </a:lnTo>
                <a:lnTo>
                  <a:pt x="285217" y="335550"/>
                </a:lnTo>
                <a:lnTo>
                  <a:pt x="0" y="3355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199527" y="563064"/>
            <a:ext cx="3696219" cy="3336860"/>
          </a:xfrm>
          <a:custGeom>
            <a:avLst/>
            <a:gdLst/>
            <a:ahLst/>
            <a:cxnLst/>
            <a:rect r="r" b="b" t="t" l="l"/>
            <a:pathLst>
              <a:path h="3336860" w="3696219">
                <a:moveTo>
                  <a:pt x="0" y="0"/>
                </a:moveTo>
                <a:lnTo>
                  <a:pt x="3696219" y="0"/>
                </a:lnTo>
                <a:lnTo>
                  <a:pt x="3696219" y="3336860"/>
                </a:lnTo>
                <a:lnTo>
                  <a:pt x="0" y="33368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4648" r="-18641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919396">
            <a:off x="2329211" y="8066584"/>
            <a:ext cx="1820929" cy="1842606"/>
          </a:xfrm>
          <a:custGeom>
            <a:avLst/>
            <a:gdLst/>
            <a:ahLst/>
            <a:cxnLst/>
            <a:rect r="r" b="b" t="t" l="l"/>
            <a:pathLst>
              <a:path h="1842606" w="1820929">
                <a:moveTo>
                  <a:pt x="0" y="0"/>
                </a:moveTo>
                <a:lnTo>
                  <a:pt x="1820928" y="0"/>
                </a:lnTo>
                <a:lnTo>
                  <a:pt x="1820928" y="1842606"/>
                </a:lnTo>
                <a:lnTo>
                  <a:pt x="0" y="18426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726780" y="8058490"/>
            <a:ext cx="2050340" cy="1514689"/>
          </a:xfrm>
          <a:custGeom>
            <a:avLst/>
            <a:gdLst/>
            <a:ahLst/>
            <a:cxnLst/>
            <a:rect r="r" b="b" t="t" l="l"/>
            <a:pathLst>
              <a:path h="1514689" w="2050340">
                <a:moveTo>
                  <a:pt x="0" y="0"/>
                </a:moveTo>
                <a:lnTo>
                  <a:pt x="2050340" y="0"/>
                </a:lnTo>
                <a:lnTo>
                  <a:pt x="2050340" y="1514689"/>
                </a:lnTo>
                <a:lnTo>
                  <a:pt x="0" y="15146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986670" y="7721905"/>
            <a:ext cx="1096664" cy="2187858"/>
          </a:xfrm>
          <a:custGeom>
            <a:avLst/>
            <a:gdLst/>
            <a:ahLst/>
            <a:cxnLst/>
            <a:rect r="r" b="b" t="t" l="l"/>
            <a:pathLst>
              <a:path h="2187858" w="1096664">
                <a:moveTo>
                  <a:pt x="0" y="0"/>
                </a:moveTo>
                <a:lnTo>
                  <a:pt x="1096664" y="0"/>
                </a:lnTo>
                <a:lnTo>
                  <a:pt x="1096664" y="2187858"/>
                </a:lnTo>
                <a:lnTo>
                  <a:pt x="0" y="218785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2059996">
            <a:off x="12452091" y="6090070"/>
            <a:ext cx="1992846" cy="1793561"/>
          </a:xfrm>
          <a:custGeom>
            <a:avLst/>
            <a:gdLst/>
            <a:ahLst/>
            <a:cxnLst/>
            <a:rect r="r" b="b" t="t" l="l"/>
            <a:pathLst>
              <a:path h="1793561" w="1992846">
                <a:moveTo>
                  <a:pt x="0" y="0"/>
                </a:moveTo>
                <a:lnTo>
                  <a:pt x="1992846" y="0"/>
                </a:lnTo>
                <a:lnTo>
                  <a:pt x="1992846" y="1793562"/>
                </a:lnTo>
                <a:lnTo>
                  <a:pt x="0" y="179356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390307" y="6081352"/>
            <a:ext cx="1348858" cy="1146529"/>
          </a:xfrm>
          <a:custGeom>
            <a:avLst/>
            <a:gdLst/>
            <a:ahLst/>
            <a:cxnLst/>
            <a:rect r="r" b="b" t="t" l="l"/>
            <a:pathLst>
              <a:path h="1146529" w="1348858">
                <a:moveTo>
                  <a:pt x="0" y="0"/>
                </a:moveTo>
                <a:lnTo>
                  <a:pt x="1348858" y="0"/>
                </a:lnTo>
                <a:lnTo>
                  <a:pt x="1348858" y="1146529"/>
                </a:lnTo>
                <a:lnTo>
                  <a:pt x="0" y="114652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1866347" y="522234"/>
            <a:ext cx="2009222" cy="2009214"/>
            <a:chOff x="0" y="0"/>
            <a:chExt cx="6350000" cy="634997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7"/>
              <a:stretch>
                <a:fillRect l="0" t="-1795" r="0" b="-1795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5479791" y="5646620"/>
            <a:ext cx="2518891" cy="3385006"/>
            <a:chOff x="0" y="0"/>
            <a:chExt cx="3663950" cy="492379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8"/>
              <a:stretch>
                <a:fillRect l="-33234" t="-59872" r="-28583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66C39"/>
            </a:solidFill>
          </p:spPr>
        </p:sp>
      </p:grp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1915619" y="2762141"/>
            <a:ext cx="2117529" cy="2117521"/>
            <a:chOff x="0" y="0"/>
            <a:chExt cx="6350000" cy="634997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9"/>
              <a:stretch>
                <a:fillRect l="-2723" t="-20070" r="0" b="-16894"/>
              </a:stretch>
            </a:blipFill>
          </p:spPr>
        </p:sp>
      </p:grpSp>
      <p:grpSp>
        <p:nvGrpSpPr>
          <p:cNvPr name="Group 29" id="29"/>
          <p:cNvGrpSpPr>
            <a:grpSpLocks noChangeAspect="true"/>
          </p:cNvGrpSpPr>
          <p:nvPr/>
        </p:nvGrpSpPr>
        <p:grpSpPr>
          <a:xfrm rot="5400000">
            <a:off x="2326594" y="5080362"/>
            <a:ext cx="2302319" cy="3093966"/>
            <a:chOff x="0" y="0"/>
            <a:chExt cx="3663950" cy="4923790"/>
          </a:xfrm>
        </p:grpSpPr>
        <p:sp>
          <p:nvSpPr>
            <p:cNvPr name="Freeform 30" id="30"/>
            <p:cNvSpPr/>
            <p:nvPr/>
          </p:nvSpPr>
          <p:spPr>
            <a:xfrm flipH="false" flipV="false" rot="-5412000">
              <a:off x="-603241" y="653128"/>
              <a:ext cx="4870432" cy="3614993"/>
            </a:xfrm>
            <a:custGeom>
              <a:avLst/>
              <a:gdLst/>
              <a:ahLst/>
              <a:cxnLst/>
              <a:rect r="r" b="b" t="t" l="l"/>
              <a:pathLst>
                <a:path h="3614993" w="4870432">
                  <a:moveTo>
                    <a:pt x="358845" y="3601120"/>
                  </a:moveTo>
                  <a:cubicBezTo>
                    <a:pt x="159456" y="3600424"/>
                    <a:pt x="0" y="3438576"/>
                    <a:pt x="692" y="3240458"/>
                  </a:cubicBezTo>
                  <a:lnTo>
                    <a:pt x="10750" y="358845"/>
                  </a:lnTo>
                  <a:cubicBezTo>
                    <a:pt x="11446" y="159456"/>
                    <a:pt x="173294" y="0"/>
                    <a:pt x="371412" y="692"/>
                  </a:cubicBezTo>
                  <a:lnTo>
                    <a:pt x="4511587" y="15144"/>
                  </a:lnTo>
                  <a:cubicBezTo>
                    <a:pt x="4710976" y="15840"/>
                    <a:pt x="4870432" y="177687"/>
                    <a:pt x="4869740" y="375806"/>
                  </a:cubicBezTo>
                  <a:lnTo>
                    <a:pt x="4859686" y="3256149"/>
                  </a:lnTo>
                  <a:cubicBezTo>
                    <a:pt x="4858990" y="3455538"/>
                    <a:pt x="4697143" y="3614993"/>
                    <a:pt x="4499024" y="3614302"/>
                  </a:cubicBezTo>
                  <a:lnTo>
                    <a:pt x="358845" y="3601120"/>
                  </a:lnTo>
                  <a:close/>
                </a:path>
              </a:pathLst>
            </a:custGeom>
            <a:blipFill>
              <a:blip r:embed="rId30"/>
              <a:stretch>
                <a:fillRect l="-42493" t="-40444" r="-27380" b="-31223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66C39"/>
            </a:solidFill>
          </p:spPr>
        </p:sp>
      </p:grpSp>
      <p:grpSp>
        <p:nvGrpSpPr>
          <p:cNvPr name="Group 32" id="32"/>
          <p:cNvGrpSpPr>
            <a:grpSpLocks noChangeAspect="true"/>
          </p:cNvGrpSpPr>
          <p:nvPr/>
        </p:nvGrpSpPr>
        <p:grpSpPr>
          <a:xfrm rot="0">
            <a:off x="4463251" y="1786138"/>
            <a:ext cx="2030481" cy="2728657"/>
            <a:chOff x="0" y="0"/>
            <a:chExt cx="3663950" cy="492379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1"/>
              <a:stretch>
                <a:fillRect l="-55698" t="-50712" r="-38169" b="-40823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66C39"/>
            </a:solidFill>
          </p:spPr>
        </p:sp>
      </p:grpSp>
      <p:grpSp>
        <p:nvGrpSpPr>
          <p:cNvPr name="Group 35" id="35"/>
          <p:cNvGrpSpPr>
            <a:grpSpLocks noChangeAspect="true"/>
          </p:cNvGrpSpPr>
          <p:nvPr/>
        </p:nvGrpSpPr>
        <p:grpSpPr>
          <a:xfrm rot="0">
            <a:off x="6922357" y="721400"/>
            <a:ext cx="2050640" cy="2755747"/>
            <a:chOff x="0" y="0"/>
            <a:chExt cx="3663950" cy="492379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2"/>
              <a:stretch>
                <a:fillRect l="-13986" t="-13792" r="-11241" b="-993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66C39"/>
            </a:solidFill>
          </p:spPr>
        </p:sp>
      </p:grpSp>
      <p:grpSp>
        <p:nvGrpSpPr>
          <p:cNvPr name="Group 38" id="38"/>
          <p:cNvGrpSpPr>
            <a:grpSpLocks noChangeAspect="true"/>
          </p:cNvGrpSpPr>
          <p:nvPr/>
        </p:nvGrpSpPr>
        <p:grpSpPr>
          <a:xfrm rot="0">
            <a:off x="9563547" y="2099274"/>
            <a:ext cx="2549237" cy="2549227"/>
            <a:chOff x="0" y="0"/>
            <a:chExt cx="6350000" cy="6349975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3"/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>
            <a:grpSpLocks noChangeAspect="true"/>
          </p:cNvGrpSpPr>
          <p:nvPr/>
        </p:nvGrpSpPr>
        <p:grpSpPr>
          <a:xfrm rot="0">
            <a:off x="9383049" y="7039899"/>
            <a:ext cx="2218410" cy="2218401"/>
            <a:chOff x="0" y="0"/>
            <a:chExt cx="6350000" cy="6349975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4"/>
              <a:stretch>
                <a:fillRect l="0" t="0" r="0" b="0"/>
              </a:stretch>
            </a:blipFill>
          </p:spPr>
        </p:sp>
      </p:grpSp>
      <p:sp>
        <p:nvSpPr>
          <p:cNvPr name="Freeform 42" id="42"/>
          <p:cNvSpPr/>
          <p:nvPr/>
        </p:nvSpPr>
        <p:spPr>
          <a:xfrm flipH="false" flipV="false" rot="0">
            <a:off x="9407678" y="4159222"/>
            <a:ext cx="2068684" cy="2057400"/>
          </a:xfrm>
          <a:custGeom>
            <a:avLst/>
            <a:gdLst/>
            <a:ahLst/>
            <a:cxnLst/>
            <a:rect r="r" b="b" t="t" l="l"/>
            <a:pathLst>
              <a:path h="2057400" w="2068684">
                <a:moveTo>
                  <a:pt x="0" y="0"/>
                </a:moveTo>
                <a:lnTo>
                  <a:pt x="2068683" y="0"/>
                </a:lnTo>
                <a:lnTo>
                  <a:pt x="206868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406647">
            <a:off x="-1734795" y="-3466887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275823">
            <a:off x="11332871" y="8743327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7"/>
                </a:lnTo>
                <a:lnTo>
                  <a:pt x="0" y="625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24419">
            <a:off x="5618561" y="9028799"/>
            <a:ext cx="390152" cy="459002"/>
          </a:xfrm>
          <a:custGeom>
            <a:avLst/>
            <a:gdLst/>
            <a:ahLst/>
            <a:cxnLst/>
            <a:rect r="r" b="b" t="t" l="l"/>
            <a:pathLst>
              <a:path h="459002" w="390152">
                <a:moveTo>
                  <a:pt x="0" y="0"/>
                </a:moveTo>
                <a:lnTo>
                  <a:pt x="390152" y="0"/>
                </a:lnTo>
                <a:lnTo>
                  <a:pt x="390152" y="459002"/>
                </a:lnTo>
                <a:lnTo>
                  <a:pt x="0" y="459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05588">
            <a:off x="13547217" y="493143"/>
            <a:ext cx="285218" cy="335550"/>
          </a:xfrm>
          <a:custGeom>
            <a:avLst/>
            <a:gdLst/>
            <a:ahLst/>
            <a:cxnLst/>
            <a:rect r="r" b="b" t="t" l="l"/>
            <a:pathLst>
              <a:path h="335550" w="285218">
                <a:moveTo>
                  <a:pt x="0" y="0"/>
                </a:moveTo>
                <a:lnTo>
                  <a:pt x="285218" y="0"/>
                </a:lnTo>
                <a:lnTo>
                  <a:pt x="285218" y="335551"/>
                </a:lnTo>
                <a:lnTo>
                  <a:pt x="0" y="335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410093">
            <a:off x="-2195473" y="8620194"/>
            <a:ext cx="9118384" cy="2752094"/>
          </a:xfrm>
          <a:custGeom>
            <a:avLst/>
            <a:gdLst/>
            <a:ahLst/>
            <a:cxnLst/>
            <a:rect r="r" b="b" t="t" l="l"/>
            <a:pathLst>
              <a:path h="2752094" w="9118384">
                <a:moveTo>
                  <a:pt x="0" y="0"/>
                </a:moveTo>
                <a:lnTo>
                  <a:pt x="9118384" y="0"/>
                </a:lnTo>
                <a:lnTo>
                  <a:pt x="9118384" y="2752094"/>
                </a:lnTo>
                <a:lnTo>
                  <a:pt x="0" y="2752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526650">
            <a:off x="12525153" y="-639605"/>
            <a:ext cx="9468294" cy="2857703"/>
          </a:xfrm>
          <a:custGeom>
            <a:avLst/>
            <a:gdLst/>
            <a:ahLst/>
            <a:cxnLst/>
            <a:rect r="r" b="b" t="t" l="l"/>
            <a:pathLst>
              <a:path h="2857703" w="9468294">
                <a:moveTo>
                  <a:pt x="0" y="0"/>
                </a:moveTo>
                <a:lnTo>
                  <a:pt x="9468294" y="0"/>
                </a:lnTo>
                <a:lnTo>
                  <a:pt x="9468294" y="2857703"/>
                </a:lnTo>
                <a:lnTo>
                  <a:pt x="0" y="28577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008531">
            <a:off x="706828" y="8931677"/>
            <a:ext cx="643744" cy="653245"/>
          </a:xfrm>
          <a:custGeom>
            <a:avLst/>
            <a:gdLst/>
            <a:ahLst/>
            <a:cxnLst/>
            <a:rect r="r" b="b" t="t" l="l"/>
            <a:pathLst>
              <a:path h="653245" w="643744">
                <a:moveTo>
                  <a:pt x="0" y="0"/>
                </a:moveTo>
                <a:lnTo>
                  <a:pt x="643744" y="0"/>
                </a:lnTo>
                <a:lnTo>
                  <a:pt x="643744" y="653246"/>
                </a:lnTo>
                <a:lnTo>
                  <a:pt x="0" y="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008531">
            <a:off x="15836714" y="139192"/>
            <a:ext cx="643744" cy="653245"/>
          </a:xfrm>
          <a:custGeom>
            <a:avLst/>
            <a:gdLst/>
            <a:ahLst/>
            <a:cxnLst/>
            <a:rect r="r" b="b" t="t" l="l"/>
            <a:pathLst>
              <a:path h="653245" w="643744">
                <a:moveTo>
                  <a:pt x="0" y="0"/>
                </a:moveTo>
                <a:lnTo>
                  <a:pt x="643743" y="0"/>
                </a:lnTo>
                <a:lnTo>
                  <a:pt x="643743" y="653246"/>
                </a:lnTo>
                <a:lnTo>
                  <a:pt x="0" y="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050089">
            <a:off x="17372138" y="583361"/>
            <a:ext cx="568016" cy="576400"/>
          </a:xfrm>
          <a:custGeom>
            <a:avLst/>
            <a:gdLst/>
            <a:ahLst/>
            <a:cxnLst/>
            <a:rect r="r" b="b" t="t" l="l"/>
            <a:pathLst>
              <a:path h="576400" w="568016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050089">
            <a:off x="2884449" y="9565768"/>
            <a:ext cx="568016" cy="576400"/>
          </a:xfrm>
          <a:custGeom>
            <a:avLst/>
            <a:gdLst/>
            <a:ahLst/>
            <a:cxnLst/>
            <a:rect r="r" b="b" t="t" l="l"/>
            <a:pathLst>
              <a:path h="576400" w="568016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007281" y="4366643"/>
            <a:ext cx="3528660" cy="3528646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5213575" y="4474521"/>
            <a:ext cx="3420782" cy="3420768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4782686" y="7209010"/>
            <a:ext cx="2644968" cy="2644958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1242414" y="7209010"/>
            <a:ext cx="2644968" cy="2644958"/>
            <a:chOff x="0" y="0"/>
            <a:chExt cx="6350000" cy="634997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4675854" y="4051106"/>
            <a:ext cx="2751800" cy="2751789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6660726" y="871561"/>
            <a:ext cx="5520100" cy="2870452"/>
          </a:xfrm>
          <a:custGeom>
            <a:avLst/>
            <a:gdLst/>
            <a:ahLst/>
            <a:cxnLst/>
            <a:rect r="r" b="b" t="t" l="l"/>
            <a:pathLst>
              <a:path h="2870452" w="5520100">
                <a:moveTo>
                  <a:pt x="0" y="0"/>
                </a:moveTo>
                <a:lnTo>
                  <a:pt x="5520100" y="0"/>
                </a:lnTo>
                <a:lnTo>
                  <a:pt x="5520100" y="2870452"/>
                </a:lnTo>
                <a:lnTo>
                  <a:pt x="0" y="28704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11242414" y="4104522"/>
            <a:ext cx="2644968" cy="2644958"/>
            <a:chOff x="0" y="0"/>
            <a:chExt cx="6350000" cy="634997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9"/>
              <a:stretch>
                <a:fillRect l="0" t="0" r="0" b="0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0" y="419100"/>
            <a:ext cx="6660726" cy="3424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977"/>
              </a:lnSpc>
              <a:spcBef>
                <a:spcPct val="0"/>
              </a:spcBef>
            </a:pPr>
            <a:r>
              <a:rPr lang="en-US" sz="14419" spc="-922">
                <a:solidFill>
                  <a:srgbClr val="E8663D"/>
                </a:solidFill>
                <a:latin typeface="Milk Tea Font TH Bold"/>
              </a:rPr>
              <a:t>Samen spelen...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462545">
            <a:off x="-2371858" y="8640804"/>
            <a:ext cx="8811581" cy="2659495"/>
          </a:xfrm>
          <a:custGeom>
            <a:avLst/>
            <a:gdLst/>
            <a:ahLst/>
            <a:cxnLst/>
            <a:rect r="r" b="b" t="t" l="l"/>
            <a:pathLst>
              <a:path h="2659495" w="8811581">
                <a:moveTo>
                  <a:pt x="0" y="0"/>
                </a:moveTo>
                <a:lnTo>
                  <a:pt x="8811581" y="0"/>
                </a:lnTo>
                <a:lnTo>
                  <a:pt x="8811581" y="2659495"/>
                </a:lnTo>
                <a:lnTo>
                  <a:pt x="0" y="26594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456186">
            <a:off x="7274447" y="-3604318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7"/>
                </a:lnTo>
                <a:lnTo>
                  <a:pt x="0" y="6253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058732">
            <a:off x="11419916" y="-496779"/>
            <a:ext cx="9424422" cy="2844462"/>
          </a:xfrm>
          <a:custGeom>
            <a:avLst/>
            <a:gdLst/>
            <a:ahLst/>
            <a:cxnLst/>
            <a:rect r="r" b="b" t="t" l="l"/>
            <a:pathLst>
              <a:path h="2844462" w="9424422">
                <a:moveTo>
                  <a:pt x="0" y="0"/>
                </a:moveTo>
                <a:lnTo>
                  <a:pt x="9424421" y="0"/>
                </a:lnTo>
                <a:lnTo>
                  <a:pt x="9424421" y="2844462"/>
                </a:lnTo>
                <a:lnTo>
                  <a:pt x="0" y="28444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6395">
            <a:off x="590174" y="8933953"/>
            <a:ext cx="639259" cy="648694"/>
          </a:xfrm>
          <a:custGeom>
            <a:avLst/>
            <a:gdLst/>
            <a:ahLst/>
            <a:cxnLst/>
            <a:rect r="r" b="b" t="t" l="l"/>
            <a:pathLst>
              <a:path h="648694" w="639259">
                <a:moveTo>
                  <a:pt x="0" y="0"/>
                </a:moveTo>
                <a:lnTo>
                  <a:pt x="639259" y="0"/>
                </a:lnTo>
                <a:lnTo>
                  <a:pt x="639259" y="648694"/>
                </a:lnTo>
                <a:lnTo>
                  <a:pt x="0" y="648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96395">
            <a:off x="17104889" y="367786"/>
            <a:ext cx="639259" cy="648694"/>
          </a:xfrm>
          <a:custGeom>
            <a:avLst/>
            <a:gdLst/>
            <a:ahLst/>
            <a:cxnLst/>
            <a:rect r="r" b="b" t="t" l="l"/>
            <a:pathLst>
              <a:path h="648694" w="639259">
                <a:moveTo>
                  <a:pt x="0" y="0"/>
                </a:moveTo>
                <a:lnTo>
                  <a:pt x="639258" y="0"/>
                </a:lnTo>
                <a:lnTo>
                  <a:pt x="639258" y="648694"/>
                </a:lnTo>
                <a:lnTo>
                  <a:pt x="0" y="648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6395">
            <a:off x="14684168" y="447158"/>
            <a:ext cx="565384" cy="573729"/>
          </a:xfrm>
          <a:custGeom>
            <a:avLst/>
            <a:gdLst/>
            <a:ahLst/>
            <a:cxnLst/>
            <a:rect r="r" b="b" t="t" l="l"/>
            <a:pathLst>
              <a:path h="573729" w="565384">
                <a:moveTo>
                  <a:pt x="0" y="0"/>
                </a:moveTo>
                <a:lnTo>
                  <a:pt x="565384" y="0"/>
                </a:lnTo>
                <a:lnTo>
                  <a:pt x="565384" y="573729"/>
                </a:lnTo>
                <a:lnTo>
                  <a:pt x="0" y="5737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96395">
            <a:off x="2181547" y="9599294"/>
            <a:ext cx="565384" cy="573729"/>
          </a:xfrm>
          <a:custGeom>
            <a:avLst/>
            <a:gdLst/>
            <a:ahLst/>
            <a:cxnLst/>
            <a:rect r="r" b="b" t="t" l="l"/>
            <a:pathLst>
              <a:path h="573729" w="565384">
                <a:moveTo>
                  <a:pt x="0" y="0"/>
                </a:moveTo>
                <a:lnTo>
                  <a:pt x="565384" y="0"/>
                </a:lnTo>
                <a:lnTo>
                  <a:pt x="565384" y="573729"/>
                </a:lnTo>
                <a:lnTo>
                  <a:pt x="0" y="5737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7307064">
            <a:off x="4199521" y="8440460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7"/>
                </a:lnTo>
                <a:lnTo>
                  <a:pt x="0" y="6253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40446" y="2693514"/>
            <a:ext cx="4126675" cy="5502234"/>
          </a:xfrm>
          <a:custGeom>
            <a:avLst/>
            <a:gdLst/>
            <a:ahLst/>
            <a:cxnLst/>
            <a:rect r="r" b="b" t="t" l="l"/>
            <a:pathLst>
              <a:path h="5502234" w="4126675">
                <a:moveTo>
                  <a:pt x="0" y="0"/>
                </a:moveTo>
                <a:lnTo>
                  <a:pt x="4126675" y="0"/>
                </a:lnTo>
                <a:lnTo>
                  <a:pt x="4126675" y="5502234"/>
                </a:lnTo>
                <a:lnTo>
                  <a:pt x="0" y="5502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564565" y="2501141"/>
            <a:ext cx="1643651" cy="1643651"/>
          </a:xfrm>
          <a:custGeom>
            <a:avLst/>
            <a:gdLst/>
            <a:ahLst/>
            <a:cxnLst/>
            <a:rect r="r" b="b" t="t" l="l"/>
            <a:pathLst>
              <a:path h="1643651" w="1643651">
                <a:moveTo>
                  <a:pt x="0" y="0"/>
                </a:moveTo>
                <a:lnTo>
                  <a:pt x="1643652" y="0"/>
                </a:lnTo>
                <a:lnTo>
                  <a:pt x="1643652" y="1643652"/>
                </a:lnTo>
                <a:lnTo>
                  <a:pt x="0" y="16436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203031" y="3523299"/>
            <a:ext cx="2385831" cy="2385831"/>
          </a:xfrm>
          <a:custGeom>
            <a:avLst/>
            <a:gdLst/>
            <a:ahLst/>
            <a:cxnLst/>
            <a:rect r="r" b="b" t="t" l="l"/>
            <a:pathLst>
              <a:path h="2385831" w="2385831">
                <a:moveTo>
                  <a:pt x="0" y="0"/>
                </a:moveTo>
                <a:lnTo>
                  <a:pt x="2385831" y="0"/>
                </a:lnTo>
                <a:lnTo>
                  <a:pt x="2385831" y="2385831"/>
                </a:lnTo>
                <a:lnTo>
                  <a:pt x="0" y="23858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196097" y="4765870"/>
            <a:ext cx="2749234" cy="2749234"/>
          </a:xfrm>
          <a:custGeom>
            <a:avLst/>
            <a:gdLst/>
            <a:ahLst/>
            <a:cxnLst/>
            <a:rect r="r" b="b" t="t" l="l"/>
            <a:pathLst>
              <a:path h="2749234" w="2749234">
                <a:moveTo>
                  <a:pt x="0" y="0"/>
                </a:moveTo>
                <a:lnTo>
                  <a:pt x="2749235" y="0"/>
                </a:lnTo>
                <a:lnTo>
                  <a:pt x="2749235" y="2749234"/>
                </a:lnTo>
                <a:lnTo>
                  <a:pt x="0" y="27492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919396">
            <a:off x="15948440" y="4121883"/>
            <a:ext cx="1174678" cy="1188663"/>
          </a:xfrm>
          <a:custGeom>
            <a:avLst/>
            <a:gdLst/>
            <a:ahLst/>
            <a:cxnLst/>
            <a:rect r="r" b="b" t="t" l="l"/>
            <a:pathLst>
              <a:path h="1188663" w="1174678">
                <a:moveTo>
                  <a:pt x="0" y="0"/>
                </a:moveTo>
                <a:lnTo>
                  <a:pt x="1174679" y="0"/>
                </a:lnTo>
                <a:lnTo>
                  <a:pt x="1174679" y="1188663"/>
                </a:lnTo>
                <a:lnTo>
                  <a:pt x="0" y="11886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7602632" y="137095"/>
            <a:ext cx="2620585" cy="2620574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6938696" y="6738503"/>
            <a:ext cx="2914502" cy="2914490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8"/>
              <a:stretch>
                <a:fillRect l="-5789" t="0" r="-5789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-285643" y="313719"/>
            <a:ext cx="8710749" cy="199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666"/>
              </a:lnSpc>
              <a:spcBef>
                <a:spcPct val="0"/>
              </a:spcBef>
            </a:pPr>
            <a:r>
              <a:rPr lang="en-US" sz="16296" spc="-1042">
                <a:solidFill>
                  <a:srgbClr val="E8663D"/>
                </a:solidFill>
                <a:latin typeface="Milk Tea Font TH Bold"/>
              </a:rPr>
              <a:t>Fietsen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31613">
            <a:off x="-476164" y="8642930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7"/>
                </a:lnTo>
                <a:lnTo>
                  <a:pt x="0" y="7301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-5281746" y="3486261"/>
            <a:ext cx="10981707" cy="3314479"/>
          </a:xfrm>
          <a:custGeom>
            <a:avLst/>
            <a:gdLst/>
            <a:ahLst/>
            <a:cxnLst/>
            <a:rect r="r" b="b" t="t" l="l"/>
            <a:pathLst>
              <a:path h="3314479" w="10981707">
                <a:moveTo>
                  <a:pt x="0" y="0"/>
                </a:moveTo>
                <a:lnTo>
                  <a:pt x="10981707" y="0"/>
                </a:lnTo>
                <a:lnTo>
                  <a:pt x="10981707" y="3314478"/>
                </a:lnTo>
                <a:lnTo>
                  <a:pt x="0" y="3314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303604">
            <a:off x="299822" y="7864172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303604">
            <a:off x="726297" y="2735299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303604">
            <a:off x="297655" y="5650307"/>
            <a:ext cx="554446" cy="562629"/>
          </a:xfrm>
          <a:custGeom>
            <a:avLst/>
            <a:gdLst/>
            <a:ahLst/>
            <a:cxnLst/>
            <a:rect r="r" b="b" t="t" l="l"/>
            <a:pathLst>
              <a:path h="562629" w="554446">
                <a:moveTo>
                  <a:pt x="0" y="0"/>
                </a:moveTo>
                <a:lnTo>
                  <a:pt x="554446" y="0"/>
                </a:lnTo>
                <a:lnTo>
                  <a:pt x="554446" y="562629"/>
                </a:lnTo>
                <a:lnTo>
                  <a:pt x="0" y="5626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2588039" y="3486261"/>
            <a:ext cx="10981707" cy="3314479"/>
          </a:xfrm>
          <a:custGeom>
            <a:avLst/>
            <a:gdLst/>
            <a:ahLst/>
            <a:cxnLst/>
            <a:rect r="r" b="b" t="t" l="l"/>
            <a:pathLst>
              <a:path h="3314479" w="10981707">
                <a:moveTo>
                  <a:pt x="0" y="0"/>
                </a:moveTo>
                <a:lnTo>
                  <a:pt x="10981707" y="0"/>
                </a:lnTo>
                <a:lnTo>
                  <a:pt x="10981707" y="3314478"/>
                </a:lnTo>
                <a:lnTo>
                  <a:pt x="0" y="3314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991742">
            <a:off x="17283829" y="5061018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4991742">
            <a:off x="17074218" y="2857869"/>
            <a:ext cx="582044" cy="590635"/>
          </a:xfrm>
          <a:custGeom>
            <a:avLst/>
            <a:gdLst/>
            <a:ahLst/>
            <a:cxnLst/>
            <a:rect r="r" b="b" t="t" l="l"/>
            <a:pathLst>
              <a:path h="590635" w="582044">
                <a:moveTo>
                  <a:pt x="0" y="0"/>
                </a:moveTo>
                <a:lnTo>
                  <a:pt x="582045" y="0"/>
                </a:lnTo>
                <a:lnTo>
                  <a:pt x="582045" y="590635"/>
                </a:lnTo>
                <a:lnTo>
                  <a:pt x="0" y="590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991742">
            <a:off x="17074218" y="6932564"/>
            <a:ext cx="582044" cy="590635"/>
          </a:xfrm>
          <a:custGeom>
            <a:avLst/>
            <a:gdLst/>
            <a:ahLst/>
            <a:cxnLst/>
            <a:rect r="r" b="b" t="t" l="l"/>
            <a:pathLst>
              <a:path h="590635" w="582044">
                <a:moveTo>
                  <a:pt x="0" y="0"/>
                </a:moveTo>
                <a:lnTo>
                  <a:pt x="582045" y="0"/>
                </a:lnTo>
                <a:lnTo>
                  <a:pt x="582045" y="590635"/>
                </a:lnTo>
                <a:lnTo>
                  <a:pt x="0" y="590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0625599">
            <a:off x="9046763" y="-5870453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6"/>
                </a:lnTo>
                <a:lnTo>
                  <a:pt x="0" y="7301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24419">
            <a:off x="2697310" y="5574734"/>
            <a:ext cx="254099" cy="298940"/>
          </a:xfrm>
          <a:custGeom>
            <a:avLst/>
            <a:gdLst/>
            <a:ahLst/>
            <a:cxnLst/>
            <a:rect r="r" b="b" t="t" l="l"/>
            <a:pathLst>
              <a:path h="298940" w="254099">
                <a:moveTo>
                  <a:pt x="0" y="0"/>
                </a:moveTo>
                <a:lnTo>
                  <a:pt x="254099" y="0"/>
                </a:lnTo>
                <a:lnTo>
                  <a:pt x="254099" y="298939"/>
                </a:lnTo>
                <a:lnTo>
                  <a:pt x="0" y="2989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9033868" y="465211"/>
            <a:ext cx="7214220" cy="6023874"/>
          </a:xfrm>
          <a:prstGeom prst="rect">
            <a:avLst/>
          </a:prstGeom>
        </p:spPr>
      </p:pic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3780039" y="2729859"/>
            <a:ext cx="3576677" cy="3693992"/>
            <a:chOff x="0" y="0"/>
            <a:chExt cx="6350000" cy="65582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3"/>
              <a:stretch>
                <a:fillRect l="-1679" t="0" r="-1679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266C39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9450610" y="6616820"/>
            <a:ext cx="3036230" cy="3135818"/>
            <a:chOff x="0" y="0"/>
            <a:chExt cx="6350000" cy="65582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4"/>
              <a:stretch>
                <a:fillRect l="-1358" t="0" r="-1358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266C39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2934515" y="6616820"/>
            <a:ext cx="3036230" cy="3135818"/>
            <a:chOff x="0" y="0"/>
            <a:chExt cx="6350000" cy="655828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5"/>
              <a:stretch>
                <a:fillRect l="-1679" t="0" r="-1679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266C39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5286766" y="6889343"/>
            <a:ext cx="2561329" cy="3167021"/>
          </a:xfrm>
          <a:custGeom>
            <a:avLst/>
            <a:gdLst/>
            <a:ahLst/>
            <a:cxnLst/>
            <a:rect r="r" b="b" t="t" l="l"/>
            <a:pathLst>
              <a:path h="3167021" w="2561329">
                <a:moveTo>
                  <a:pt x="0" y="0"/>
                </a:moveTo>
                <a:lnTo>
                  <a:pt x="2561328" y="0"/>
                </a:lnTo>
                <a:lnTo>
                  <a:pt x="2561328" y="3167022"/>
                </a:lnTo>
                <a:lnTo>
                  <a:pt x="0" y="31670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2960889" y="6903920"/>
            <a:ext cx="2456413" cy="3225051"/>
          </a:xfrm>
          <a:custGeom>
            <a:avLst/>
            <a:gdLst/>
            <a:ahLst/>
            <a:cxnLst/>
            <a:rect r="r" b="b" t="t" l="l"/>
            <a:pathLst>
              <a:path h="3225051" w="2456413">
                <a:moveTo>
                  <a:pt x="0" y="0"/>
                </a:moveTo>
                <a:lnTo>
                  <a:pt x="2456413" y="0"/>
                </a:lnTo>
                <a:lnTo>
                  <a:pt x="2456413" y="3225051"/>
                </a:lnTo>
                <a:lnTo>
                  <a:pt x="0" y="3225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866347" y="809367"/>
            <a:ext cx="6378087" cy="1297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9500"/>
              </a:lnSpc>
              <a:spcBef>
                <a:spcPct val="0"/>
              </a:spcBef>
            </a:pPr>
            <a:r>
              <a:rPr lang="en-US" sz="10556" spc="-675">
                <a:solidFill>
                  <a:srgbClr val="ED9125"/>
                </a:solidFill>
                <a:latin typeface="Milk Tea Font TH Bold"/>
              </a:rPr>
              <a:t>Regenweer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406647">
            <a:off x="-1734795" y="-3466887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275823">
            <a:off x="11332871" y="8743327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7"/>
                </a:lnTo>
                <a:lnTo>
                  <a:pt x="0" y="625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24419">
            <a:off x="12391053" y="642060"/>
            <a:ext cx="390152" cy="459002"/>
          </a:xfrm>
          <a:custGeom>
            <a:avLst/>
            <a:gdLst/>
            <a:ahLst/>
            <a:cxnLst/>
            <a:rect r="r" b="b" t="t" l="l"/>
            <a:pathLst>
              <a:path h="459002" w="390152">
                <a:moveTo>
                  <a:pt x="0" y="0"/>
                </a:moveTo>
                <a:lnTo>
                  <a:pt x="390152" y="0"/>
                </a:lnTo>
                <a:lnTo>
                  <a:pt x="390152" y="459003"/>
                </a:lnTo>
                <a:lnTo>
                  <a:pt x="0" y="459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05588">
            <a:off x="2293152" y="251405"/>
            <a:ext cx="285218" cy="335550"/>
          </a:xfrm>
          <a:custGeom>
            <a:avLst/>
            <a:gdLst/>
            <a:ahLst/>
            <a:cxnLst/>
            <a:rect r="r" b="b" t="t" l="l"/>
            <a:pathLst>
              <a:path h="335550" w="285218">
                <a:moveTo>
                  <a:pt x="0" y="0"/>
                </a:moveTo>
                <a:lnTo>
                  <a:pt x="285218" y="0"/>
                </a:lnTo>
                <a:lnTo>
                  <a:pt x="285218" y="335551"/>
                </a:lnTo>
                <a:lnTo>
                  <a:pt x="0" y="335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97527">
            <a:off x="-2945633" y="7882253"/>
            <a:ext cx="9118384" cy="2752094"/>
          </a:xfrm>
          <a:custGeom>
            <a:avLst/>
            <a:gdLst/>
            <a:ahLst/>
            <a:cxnLst/>
            <a:rect r="r" b="b" t="t" l="l"/>
            <a:pathLst>
              <a:path h="2752094" w="9118384">
                <a:moveTo>
                  <a:pt x="0" y="0"/>
                </a:moveTo>
                <a:lnTo>
                  <a:pt x="9118383" y="0"/>
                </a:lnTo>
                <a:lnTo>
                  <a:pt x="9118383" y="2752094"/>
                </a:lnTo>
                <a:lnTo>
                  <a:pt x="0" y="2752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526650">
            <a:off x="12525153" y="-639605"/>
            <a:ext cx="9468294" cy="2857703"/>
          </a:xfrm>
          <a:custGeom>
            <a:avLst/>
            <a:gdLst/>
            <a:ahLst/>
            <a:cxnLst/>
            <a:rect r="r" b="b" t="t" l="l"/>
            <a:pathLst>
              <a:path h="2857703" w="9468294">
                <a:moveTo>
                  <a:pt x="0" y="0"/>
                </a:moveTo>
                <a:lnTo>
                  <a:pt x="9468294" y="0"/>
                </a:lnTo>
                <a:lnTo>
                  <a:pt x="9468294" y="2857703"/>
                </a:lnTo>
                <a:lnTo>
                  <a:pt x="0" y="28577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008531">
            <a:off x="3516821" y="9337424"/>
            <a:ext cx="643744" cy="653245"/>
          </a:xfrm>
          <a:custGeom>
            <a:avLst/>
            <a:gdLst/>
            <a:ahLst/>
            <a:cxnLst/>
            <a:rect r="r" b="b" t="t" l="l"/>
            <a:pathLst>
              <a:path h="653245" w="643744">
                <a:moveTo>
                  <a:pt x="0" y="0"/>
                </a:moveTo>
                <a:lnTo>
                  <a:pt x="643743" y="0"/>
                </a:lnTo>
                <a:lnTo>
                  <a:pt x="643743" y="653245"/>
                </a:lnTo>
                <a:lnTo>
                  <a:pt x="0" y="6532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008531">
            <a:off x="15836714" y="139192"/>
            <a:ext cx="643744" cy="653245"/>
          </a:xfrm>
          <a:custGeom>
            <a:avLst/>
            <a:gdLst/>
            <a:ahLst/>
            <a:cxnLst/>
            <a:rect r="r" b="b" t="t" l="l"/>
            <a:pathLst>
              <a:path h="653245" w="643744">
                <a:moveTo>
                  <a:pt x="0" y="0"/>
                </a:moveTo>
                <a:lnTo>
                  <a:pt x="643743" y="0"/>
                </a:lnTo>
                <a:lnTo>
                  <a:pt x="643743" y="653246"/>
                </a:lnTo>
                <a:lnTo>
                  <a:pt x="0" y="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050089">
            <a:off x="17372138" y="583361"/>
            <a:ext cx="568016" cy="576400"/>
          </a:xfrm>
          <a:custGeom>
            <a:avLst/>
            <a:gdLst/>
            <a:ahLst/>
            <a:cxnLst/>
            <a:rect r="r" b="b" t="t" l="l"/>
            <a:pathLst>
              <a:path h="576400" w="568016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050089">
            <a:off x="744692" y="9217788"/>
            <a:ext cx="568016" cy="576400"/>
          </a:xfrm>
          <a:custGeom>
            <a:avLst/>
            <a:gdLst/>
            <a:ahLst/>
            <a:cxnLst/>
            <a:rect r="r" b="b" t="t" l="l"/>
            <a:pathLst>
              <a:path h="576400" w="568016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7976843" y="465815"/>
            <a:ext cx="2431859" cy="2419700"/>
          </a:xfrm>
          <a:prstGeom prst="rect">
            <a:avLst/>
          </a:prstGeom>
        </p:spPr>
      </p:pic>
      <p:sp>
        <p:nvSpPr>
          <p:cNvPr name="Freeform 13" id="13"/>
          <p:cNvSpPr/>
          <p:nvPr/>
        </p:nvSpPr>
        <p:spPr>
          <a:xfrm flipH="true" flipV="false" rot="919396">
            <a:off x="12958222" y="1188660"/>
            <a:ext cx="1401366" cy="1418049"/>
          </a:xfrm>
          <a:custGeom>
            <a:avLst/>
            <a:gdLst/>
            <a:ahLst/>
            <a:cxnLst/>
            <a:rect r="r" b="b" t="t" l="l"/>
            <a:pathLst>
              <a:path h="1418049" w="1401366">
                <a:moveTo>
                  <a:pt x="1401366" y="0"/>
                </a:moveTo>
                <a:lnTo>
                  <a:pt x="0" y="0"/>
                </a:lnTo>
                <a:lnTo>
                  <a:pt x="0" y="1418049"/>
                </a:lnTo>
                <a:lnTo>
                  <a:pt x="1401366" y="1418049"/>
                </a:lnTo>
                <a:lnTo>
                  <a:pt x="140136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4082958" y="6696161"/>
            <a:ext cx="1911547" cy="1974245"/>
            <a:chOff x="0" y="0"/>
            <a:chExt cx="6350000" cy="65582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5"/>
              <a:stretch>
                <a:fillRect l="-1679" t="0" r="-1679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3D5421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7862543" y="6696161"/>
            <a:ext cx="1911547" cy="1974245"/>
            <a:chOff x="0" y="0"/>
            <a:chExt cx="6350000" cy="65582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6"/>
              <a:stretch>
                <a:fillRect l="-1679" t="0" r="-1679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3D5421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5789071" y="6696161"/>
            <a:ext cx="1911547" cy="1974245"/>
            <a:chOff x="0" y="0"/>
            <a:chExt cx="6350000" cy="655828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7"/>
              <a:stretch>
                <a:fillRect l="-1679" t="0" r="-1679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3D5421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16158585" y="6696161"/>
            <a:ext cx="1911547" cy="1974245"/>
            <a:chOff x="0" y="0"/>
            <a:chExt cx="6350000" cy="655828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8"/>
              <a:stretch>
                <a:fillRect l="-1679" t="0" r="-1679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3D5421"/>
            </a:solid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3715600" y="6696161"/>
            <a:ext cx="1911547" cy="1974245"/>
            <a:chOff x="0" y="0"/>
            <a:chExt cx="6350000" cy="655828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9"/>
              <a:stretch>
                <a:fillRect l="-550" t="0" r="-55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3D5421"/>
            </a:solidFill>
          </p:spPr>
        </p:sp>
      </p:grpSp>
      <p:grpSp>
        <p:nvGrpSpPr>
          <p:cNvPr name="Group 29" id="29"/>
          <p:cNvGrpSpPr>
            <a:grpSpLocks noChangeAspect="true"/>
          </p:cNvGrpSpPr>
          <p:nvPr/>
        </p:nvGrpSpPr>
        <p:grpSpPr>
          <a:xfrm rot="0">
            <a:off x="9936014" y="6696161"/>
            <a:ext cx="1911547" cy="1974245"/>
            <a:chOff x="0" y="0"/>
            <a:chExt cx="6350000" cy="655828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0"/>
              <a:stretch>
                <a:fillRect l="-1679" t="0" r="-1679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3D5421"/>
            </a:solidFill>
          </p:spPr>
        </p:sp>
      </p:grpSp>
      <p:grpSp>
        <p:nvGrpSpPr>
          <p:cNvPr name="Group 32" id="32"/>
          <p:cNvGrpSpPr>
            <a:grpSpLocks noChangeAspect="true"/>
          </p:cNvGrpSpPr>
          <p:nvPr/>
        </p:nvGrpSpPr>
        <p:grpSpPr>
          <a:xfrm rot="0">
            <a:off x="12009486" y="6696161"/>
            <a:ext cx="1911547" cy="1974245"/>
            <a:chOff x="0" y="0"/>
            <a:chExt cx="6350000" cy="655828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1"/>
              <a:stretch>
                <a:fillRect l="-1679" t="0" r="-1679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3D5421"/>
            </a:solidFill>
          </p:spPr>
        </p:sp>
      </p:grpSp>
      <p:grpSp>
        <p:nvGrpSpPr>
          <p:cNvPr name="Group 35" id="35"/>
          <p:cNvGrpSpPr>
            <a:grpSpLocks noChangeAspect="true"/>
          </p:cNvGrpSpPr>
          <p:nvPr/>
        </p:nvGrpSpPr>
        <p:grpSpPr>
          <a:xfrm rot="0">
            <a:off x="12878532" y="3096157"/>
            <a:ext cx="2916451" cy="3012111"/>
            <a:chOff x="0" y="0"/>
            <a:chExt cx="6350000" cy="655828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2"/>
              <a:stretch>
                <a:fillRect l="-1679" t="0" r="-1679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3D5421"/>
            </a:solidFill>
          </p:spPr>
        </p:sp>
      </p:grpSp>
      <p:grpSp>
        <p:nvGrpSpPr>
          <p:cNvPr name="Group 38" id="38"/>
          <p:cNvGrpSpPr>
            <a:grpSpLocks noChangeAspect="true"/>
          </p:cNvGrpSpPr>
          <p:nvPr/>
        </p:nvGrpSpPr>
        <p:grpSpPr>
          <a:xfrm rot="0">
            <a:off x="8895281" y="3096157"/>
            <a:ext cx="2916451" cy="3012111"/>
            <a:chOff x="0" y="0"/>
            <a:chExt cx="6350000" cy="655828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3"/>
              <a:stretch>
                <a:fillRect l="-1679" t="0" r="-1679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3D5421"/>
            </a:solidFill>
          </p:spPr>
        </p:sp>
      </p:grpSp>
      <p:grpSp>
        <p:nvGrpSpPr>
          <p:cNvPr name="Group 41" id="41"/>
          <p:cNvGrpSpPr>
            <a:grpSpLocks noChangeAspect="true"/>
          </p:cNvGrpSpPr>
          <p:nvPr/>
        </p:nvGrpSpPr>
        <p:grpSpPr>
          <a:xfrm rot="0">
            <a:off x="4908761" y="3096157"/>
            <a:ext cx="2916451" cy="3012111"/>
            <a:chOff x="0" y="0"/>
            <a:chExt cx="6350000" cy="655828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4"/>
              <a:stretch>
                <a:fillRect l="-1679" t="0" r="-1679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3D5421"/>
            </a:solidFill>
          </p:spPr>
        </p:sp>
      </p:grpSp>
      <p:grpSp>
        <p:nvGrpSpPr>
          <p:cNvPr name="Group 44" id="44"/>
          <p:cNvGrpSpPr>
            <a:grpSpLocks noChangeAspect="true"/>
          </p:cNvGrpSpPr>
          <p:nvPr/>
        </p:nvGrpSpPr>
        <p:grpSpPr>
          <a:xfrm rot="0">
            <a:off x="922241" y="3096157"/>
            <a:ext cx="2916451" cy="3012111"/>
            <a:chOff x="0" y="0"/>
            <a:chExt cx="6350000" cy="655828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5"/>
              <a:stretch>
                <a:fillRect l="-1679" t="0" r="-1679" b="0"/>
              </a:stretch>
            </a:blip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3D5421"/>
            </a:solidFill>
          </p:spPr>
        </p:sp>
      </p:grpSp>
      <p:sp>
        <p:nvSpPr>
          <p:cNvPr name="TextBox 47" id="47"/>
          <p:cNvSpPr txBox="true"/>
          <p:nvPr/>
        </p:nvSpPr>
        <p:spPr>
          <a:xfrm rot="0">
            <a:off x="0" y="438150"/>
            <a:ext cx="7976843" cy="1856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559"/>
              </a:lnSpc>
              <a:spcBef>
                <a:spcPct val="0"/>
              </a:spcBef>
            </a:pPr>
            <a:r>
              <a:rPr lang="en-US" sz="15065" spc="-964">
                <a:solidFill>
                  <a:srgbClr val="E8663D"/>
                </a:solidFill>
                <a:latin typeface="Milk Tea Font TH Bold"/>
              </a:rPr>
              <a:t>Mag niet!</a:t>
            </a:r>
          </a:p>
        </p:txBody>
      </p:sp>
      <p:pic>
        <p:nvPicPr>
          <p:cNvPr name="Picture 48" id="48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5627146" y="8791462"/>
            <a:ext cx="1436233" cy="1429052"/>
          </a:xfrm>
          <a:prstGeom prst="rect">
            <a:avLst/>
          </a:prstGeom>
        </p:spPr>
      </p:pic>
      <p:pic>
        <p:nvPicPr>
          <p:cNvPr name="Picture 49" id="49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7781580" y="8791462"/>
            <a:ext cx="1436233" cy="1429052"/>
          </a:xfrm>
          <a:prstGeom prst="rect">
            <a:avLst/>
          </a:prstGeom>
        </p:spPr>
      </p:pic>
      <p:pic>
        <p:nvPicPr>
          <p:cNvPr name="Picture 50" id="50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9936014" y="8791462"/>
            <a:ext cx="1436233" cy="1429052"/>
          </a:xfrm>
          <a:prstGeom prst="rect">
            <a:avLst/>
          </a:prstGeom>
        </p:spPr>
      </p:pic>
      <p:pic>
        <p:nvPicPr>
          <p:cNvPr name="Picture 51" id="51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2086622" y="8791462"/>
            <a:ext cx="1436233" cy="1429052"/>
          </a:xfrm>
          <a:prstGeom prst="rect">
            <a:avLst/>
          </a:prstGeom>
        </p:spPr>
      </p:pic>
      <p:pic>
        <p:nvPicPr>
          <p:cNvPr name="Picture 52" id="52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4237230" y="8791462"/>
            <a:ext cx="1436233" cy="1429052"/>
          </a:xfrm>
          <a:prstGeom prst="rect">
            <a:avLst/>
          </a:prstGeom>
        </p:spPr>
      </p:pic>
      <p:pic>
        <p:nvPicPr>
          <p:cNvPr name="Picture 53" id="53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6387838" y="8791462"/>
            <a:ext cx="1436233" cy="142905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DAFxhvAyAgU</dc:identifier>
  <dcterms:modified xsi:type="dcterms:W3CDTF">2011-08-01T06:04:30Z</dcterms:modified>
  <cp:revision>1</cp:revision>
  <dc:title>Speelplaats Kleuters</dc:title>
</cp:coreProperties>
</file>