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183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8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20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38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28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22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858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4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82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88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251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70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12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41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15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367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98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C52286-0E9B-4B00-8BA3-E05F87DF13E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C6620-C7E8-42FE-9F6D-63F5AF663B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306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9131" y="336430"/>
            <a:ext cx="5633050" cy="800604"/>
          </a:xfrm>
        </p:spPr>
        <p:txBody>
          <a:bodyPr/>
          <a:lstStyle/>
          <a:p>
            <a:r>
              <a:rPr lang="nl-BE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Welkom in Limburg</a:t>
            </a:r>
            <a:endParaRPr lang="nl-BE" sz="4400" dirty="0">
              <a:solidFill>
                <a:schemeClr val="bg1">
                  <a:lumMod val="95000"/>
                  <a:lumOff val="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86687" y="4981348"/>
            <a:ext cx="5917938" cy="2152698"/>
          </a:xfrm>
        </p:spPr>
        <p:txBody>
          <a:bodyPr>
            <a:normAutofit/>
          </a:bodyPr>
          <a:lstStyle/>
          <a:p>
            <a:r>
              <a:rPr lang="nl-BE" sz="2400" cap="none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provinciehoofdplaats Hasselt</a:t>
            </a:r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/>
          </a:p>
          <a:p>
            <a:endParaRPr lang="nl-BE" cap="none" dirty="0" smtClean="0"/>
          </a:p>
          <a:p>
            <a:endParaRPr lang="nl-BE" cap="none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7" y="1306270"/>
            <a:ext cx="4209689" cy="3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2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8918" y="2484751"/>
            <a:ext cx="5468997" cy="3622751"/>
          </a:xfrm>
        </p:spPr>
        <p:txBody>
          <a:bodyPr/>
          <a:lstStyle/>
          <a:p>
            <a:r>
              <a:rPr lang="nl-BE" sz="2800" dirty="0" smtClean="0">
                <a:latin typeface="Algerian" panose="04020705040A02060702" pitchFamily="82" charset="0"/>
              </a:rPr>
              <a:t>De natuur is  hier heel </a:t>
            </a:r>
            <a:r>
              <a:rPr lang="nl-BE" sz="2800" dirty="0" smtClean="0">
                <a:latin typeface="Algerian" panose="04020705040A02060702" pitchFamily="82" charset="0"/>
              </a:rPr>
              <a:t>mooi.</a:t>
            </a:r>
            <a:endParaRPr lang="nl-BE" sz="2800" dirty="0">
              <a:latin typeface="Algerian" panose="04020705040A02060702" pitchFamily="8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73" y="1017917"/>
            <a:ext cx="5028432" cy="4270247"/>
          </a:xfrm>
          <a:prstGeom prst="rect">
            <a:avLst/>
          </a:prstGeom>
        </p:spPr>
      </p:pic>
      <p:pic>
        <p:nvPicPr>
          <p:cNvPr id="1026" name="Picture 2" descr="Fietsparadijs Limburg: dat is fietsen door water, bomen en hei -  Reisrepo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38" y="2131433"/>
            <a:ext cx="4869634" cy="28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901438" y="5288164"/>
            <a:ext cx="505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Algerian" panose="04020705040A02060702" pitchFamily="82" charset="0"/>
              </a:rPr>
              <a:t>Wil je hier tussen de bomen </a:t>
            </a:r>
            <a:r>
              <a:rPr lang="nl-BE" dirty="0" smtClean="0">
                <a:latin typeface="Algerian" panose="04020705040A02060702" pitchFamily="82" charset="0"/>
              </a:rPr>
              <a:t>fietsen?</a:t>
            </a:r>
          </a:p>
          <a:p>
            <a:r>
              <a:rPr lang="nl-BE" dirty="0" smtClean="0">
                <a:latin typeface="Algerian" panose="04020705040A02060702" pitchFamily="82" charset="0"/>
              </a:rPr>
              <a:t>kom </a:t>
            </a:r>
            <a:r>
              <a:rPr lang="nl-BE" dirty="0" smtClean="0">
                <a:latin typeface="Algerian" panose="04020705040A02060702" pitchFamily="82" charset="0"/>
              </a:rPr>
              <a:t>dan maar naar </a:t>
            </a:r>
            <a:r>
              <a:rPr lang="nl-BE" dirty="0" err="1" smtClean="0">
                <a:latin typeface="Algerian" panose="04020705040A02060702" pitchFamily="82" charset="0"/>
              </a:rPr>
              <a:t>Bokrijk</a:t>
            </a:r>
            <a:r>
              <a:rPr lang="nl-BE" dirty="0" smtClean="0">
                <a:latin typeface="Algerian" panose="04020705040A02060702" pitchFamily="82" charset="0"/>
              </a:rPr>
              <a:t> .</a:t>
            </a:r>
            <a:endParaRPr lang="nl-BE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38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5974" y="209527"/>
            <a:ext cx="9404723" cy="1400530"/>
          </a:xfrm>
        </p:spPr>
        <p:txBody>
          <a:bodyPr/>
          <a:lstStyle/>
          <a:p>
            <a:r>
              <a:rPr lang="nl-BE" sz="2800" dirty="0" smtClean="0">
                <a:latin typeface="Algerian" panose="04020705040A02060702" pitchFamily="82" charset="0"/>
              </a:rPr>
              <a:t>Uitstapjes </a:t>
            </a:r>
            <a:endParaRPr lang="nl-BE" sz="2800" dirty="0">
              <a:latin typeface="Algerian" panose="04020705040A02060702" pitchFamily="82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704839" y="5020408"/>
            <a:ext cx="3768954" cy="1578583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>
                <a:latin typeface="Algerian" panose="04020705040A02060702" pitchFamily="82" charset="0"/>
              </a:rPr>
              <a:t>Er is een Romeins museum in Tongeren .</a:t>
            </a:r>
          </a:p>
          <a:p>
            <a:endParaRPr lang="nl-BE" dirty="0">
              <a:latin typeface="Algerian" panose="04020705040A02060702" pitchFamily="82" charset="0"/>
            </a:endParaRPr>
          </a:p>
          <a:p>
            <a:r>
              <a:rPr lang="nl-BE" dirty="0" smtClean="0">
                <a:latin typeface="Algerian" panose="04020705040A02060702" pitchFamily="82" charset="0"/>
              </a:rPr>
              <a:t>Er is in </a:t>
            </a:r>
            <a:r>
              <a:rPr lang="nl-BE" dirty="0" err="1" smtClean="0">
                <a:latin typeface="Algerian" panose="04020705040A02060702" pitchFamily="82" charset="0"/>
              </a:rPr>
              <a:t>bokrijk</a:t>
            </a:r>
            <a:r>
              <a:rPr lang="nl-BE" dirty="0" smtClean="0">
                <a:latin typeface="Algerian" panose="04020705040A02060702" pitchFamily="82" charset="0"/>
              </a:rPr>
              <a:t> een grote speeltuin .</a:t>
            </a:r>
            <a:endParaRPr lang="nl-BE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7 redenen waarom je naar Bokrijk moet | Liesel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92" y="1355012"/>
            <a:ext cx="4846086" cy="34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zoek aan het Gallo-Romeins museum - Visit Tonge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77" y="1265763"/>
            <a:ext cx="4447708" cy="343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1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6749" y="734072"/>
            <a:ext cx="9404723" cy="1400530"/>
          </a:xfrm>
        </p:spPr>
        <p:txBody>
          <a:bodyPr/>
          <a:lstStyle/>
          <a:p>
            <a:r>
              <a:rPr lang="nl-BE" dirty="0" smtClean="0">
                <a:latin typeface="Algerian" panose="04020705040A02060702" pitchFamily="82" charset="0"/>
              </a:rPr>
              <a:t>Lekker eten </a:t>
            </a:r>
            <a:br>
              <a:rPr lang="nl-BE" dirty="0" smtClean="0">
                <a:latin typeface="Algerian" panose="04020705040A02060702" pitchFamily="82" charset="0"/>
              </a:rPr>
            </a:br>
            <a:endParaRPr lang="nl-BE" dirty="0">
              <a:latin typeface="Algerian" panose="04020705040A020607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78761" y="151503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600" dirty="0" smtClean="0">
                <a:latin typeface="Algerian" panose="04020705040A02060702" pitchFamily="82" charset="0"/>
              </a:rPr>
              <a:t>Limburgse vlaai</a:t>
            </a:r>
          </a:p>
        </p:txBody>
      </p:sp>
      <p:pic>
        <p:nvPicPr>
          <p:cNvPr id="2050" name="Picture 2" descr="Wat maakt een Limburgse vlaai uniek? En hoe Limburgs is 'ie eigenlij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6" y="2562262"/>
            <a:ext cx="5074986" cy="33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mburg(se vlaai) - het was een Kwestie van Geduld! | Chi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83" y="2179311"/>
            <a:ext cx="4282298" cy="37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7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smtClean="0">
                <a:latin typeface="Algerian" panose="04020705040A02060702" pitchFamily="82" charset="0"/>
              </a:rPr>
              <a:t>Leuk weetje </a:t>
            </a:r>
            <a:r>
              <a:rPr lang="nl-BE" sz="2800" smtClean="0"/>
              <a:t> 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4706267"/>
            <a:ext cx="13268112" cy="2466526"/>
          </a:xfrm>
        </p:spPr>
        <p:txBody>
          <a:bodyPr>
            <a:normAutofit/>
          </a:bodyPr>
          <a:lstStyle/>
          <a:p>
            <a:r>
              <a:rPr lang="nl-BE" sz="3200" dirty="0" smtClean="0">
                <a:latin typeface="Algerian" panose="04020705040A02060702" pitchFamily="82" charset="0"/>
              </a:rPr>
              <a:t>Wist je dat Tongeren de oudste stad van België is ?</a:t>
            </a:r>
            <a:endParaRPr lang="nl-BE" sz="3200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Wat te doen in Tongeren: de 10 beste activiteiten (2024)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17" y="1548273"/>
            <a:ext cx="3777310" cy="20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ngeren zonsopgang vlonderpad - foto van margrietha-timmer - Landschap -  Zoom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4" y="1152983"/>
            <a:ext cx="5772414" cy="313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3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4859" y="538982"/>
            <a:ext cx="4745398" cy="1100037"/>
          </a:xfrm>
        </p:spPr>
        <p:txBody>
          <a:bodyPr/>
          <a:lstStyle/>
          <a:p>
            <a:r>
              <a:rPr lang="nl-BE" dirty="0" smtClean="0">
                <a:latin typeface="Algerian" panose="04020705040A02060702" pitchFamily="82" charset="0"/>
              </a:rPr>
              <a:t>Bezoek dit eens:</a:t>
            </a:r>
            <a:endParaRPr lang="nl-BE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577" y="1535503"/>
            <a:ext cx="2609850" cy="21110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44" y="1535503"/>
            <a:ext cx="2619375" cy="21110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257" y="1535504"/>
            <a:ext cx="2771775" cy="21110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407" y="4277982"/>
            <a:ext cx="2609850" cy="19934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244" y="4277982"/>
            <a:ext cx="2619375" cy="19934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5" y="4277982"/>
            <a:ext cx="2852647" cy="199342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428010" y="3762233"/>
            <a:ext cx="5526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latin typeface="Algerian" panose="04020705040A02060702" pitchFamily="82" charset="0"/>
              </a:rPr>
              <a:t>Kijk eens hoe mooi uitzicht je </a:t>
            </a:r>
            <a:r>
              <a:rPr lang="nl-BE" sz="2000" dirty="0" err="1" smtClean="0">
                <a:latin typeface="Algerian" panose="04020705040A02060702" pitchFamily="82" charset="0"/>
              </a:rPr>
              <a:t>hebt.tu</a:t>
            </a:r>
            <a:endParaRPr lang="nl-BE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8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1423</TotalTime>
  <Words>71</Words>
  <Application>Microsoft Office PowerPoint</Application>
  <PresentationFormat>Breedbeeld</PresentationFormat>
  <Paragraphs>77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Algerian</vt:lpstr>
      <vt:lpstr>Arial</vt:lpstr>
      <vt:lpstr>Century Gothic</vt:lpstr>
      <vt:lpstr>Wingdings 3</vt:lpstr>
      <vt:lpstr>Ion</vt:lpstr>
      <vt:lpstr>Welkom in Limburg</vt:lpstr>
      <vt:lpstr>De natuur is  hier heel mooi.</vt:lpstr>
      <vt:lpstr>Uitstapjes </vt:lpstr>
      <vt:lpstr>Lekker eten  </vt:lpstr>
      <vt:lpstr>Leuk weetje  </vt:lpstr>
      <vt:lpstr>Bezoek dit eens: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Limburg</dc:title>
  <dc:creator>Gebruiker</dc:creator>
  <cp:lastModifiedBy>Gebruiker</cp:lastModifiedBy>
  <cp:revision>15</cp:revision>
  <dcterms:created xsi:type="dcterms:W3CDTF">2024-06-18T12:33:30Z</dcterms:created>
  <dcterms:modified xsi:type="dcterms:W3CDTF">2024-06-26T08:48:49Z</dcterms:modified>
</cp:coreProperties>
</file>