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552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442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66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20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77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449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094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310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67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329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77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99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93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15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170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38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392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2D68C9-B60E-4F7C-84E4-913BBC18D193}" type="datetimeFigureOut">
              <a:rPr lang="nl-BE" smtClean="0"/>
              <a:t>26/06/2024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825C-2B6A-49B7-82DC-C382AD3DE2E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5248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5534" y="135173"/>
            <a:ext cx="8081307" cy="1502795"/>
          </a:xfrm>
        </p:spPr>
        <p:txBody>
          <a:bodyPr/>
          <a:lstStyle/>
          <a:p>
            <a:r>
              <a:rPr lang="nl-BE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Oost-Vlaanderen</a:t>
            </a:r>
            <a:endParaRPr lang="nl-BE" sz="88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841" y="8456792"/>
            <a:ext cx="13057360" cy="147015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026" name="Picture 2" descr="Stockvector Starry eyed emoji. Golden stars for eyes excited emoticon with  open smile.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13" y="1916263"/>
            <a:ext cx="6925586" cy="49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0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783" y="34028"/>
            <a:ext cx="8160164" cy="1494845"/>
          </a:xfrm>
        </p:spPr>
        <p:txBody>
          <a:bodyPr>
            <a:noAutofit/>
          </a:bodyPr>
          <a:lstStyle/>
          <a:p>
            <a:r>
              <a:rPr lang="nl-BE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welkom in Gent</a:t>
            </a:r>
            <a:endParaRPr lang="nl-BE" sz="88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AutoShape 2" descr="Citytrip Gent: de leukste activiteiten en beste hotels!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470991" y="4677962"/>
            <a:ext cx="7251589" cy="19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l-BE" sz="2800" dirty="0" smtClean="0"/>
              <a:t>In Gent zijn er mooie oude huizen en er stroomt ook de Leie. De huizen weerkaatsen op de rivier. Er mogen maar weinig auto’s rijden.</a:t>
            </a:r>
            <a:endParaRPr lang="nl-BE" sz="2800" dirty="0"/>
          </a:p>
        </p:txBody>
      </p:sp>
      <p:sp>
        <p:nvSpPr>
          <p:cNvPr id="5" name="AutoShape 4" descr="Citytrip Gent: de leukste activiteiten en beste hotel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Citytrip Gent: de leukste activiteiten en beste hotels!"/>
          <p:cNvSpPr>
            <a:spLocks noChangeAspect="1" noChangeArrowheads="1"/>
          </p:cNvSpPr>
          <p:nvPr/>
        </p:nvSpPr>
        <p:spPr bwMode="auto">
          <a:xfrm>
            <a:off x="1382987" y="7937"/>
            <a:ext cx="4542321" cy="45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8" descr="Citytrip Gent: de leukste activiteiten en beste hotels!"/>
          <p:cNvSpPr>
            <a:spLocks noChangeAspect="1" noChangeArrowheads="1"/>
          </p:cNvSpPr>
          <p:nvPr/>
        </p:nvSpPr>
        <p:spPr bwMode="auto">
          <a:xfrm flipH="1" flipV="1">
            <a:off x="-2271160" y="-2571206"/>
            <a:ext cx="2579135" cy="25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10" descr="Vakantie Gent? De mooiste Gent reizen! » ANWB"/>
          <p:cNvSpPr>
            <a:spLocks noChangeAspect="1" noChangeArrowheads="1"/>
          </p:cNvSpPr>
          <p:nvPr/>
        </p:nvSpPr>
        <p:spPr bwMode="auto">
          <a:xfrm flipH="1">
            <a:off x="5081406" y="1273120"/>
            <a:ext cx="1025195" cy="10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60" name="Picture 12" descr="Citytrip Gent: de leukste activiteiten en beste hotels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00" y="2028554"/>
            <a:ext cx="6909683" cy="23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70058" y="-397566"/>
            <a:ext cx="51365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dirty="0" smtClean="0">
                <a:latin typeface="Bell MT" panose="02020503060305020303" pitchFamily="18" charset="0"/>
              </a:rPr>
              <a:t>natuur</a:t>
            </a:r>
            <a:endParaRPr lang="nl-BE" sz="11500" dirty="0">
              <a:latin typeface="Bell MT" panose="02020503060305020303" pitchFamily="18" charset="0"/>
            </a:endParaRPr>
          </a:p>
        </p:txBody>
      </p:sp>
      <p:pic>
        <p:nvPicPr>
          <p:cNvPr id="3074" name="Picture 2" descr="48 verrassende plekken in Vlaanderen | VAB-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540689"/>
            <a:ext cx="6019136" cy="54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970058" y="1852651"/>
            <a:ext cx="42698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De Vlaamse Ardennen in het zuiden, daar  is het perfect om te wandelen. Je kan naar de Kluisberg of naar De muur van Geraardsbergen. Er worden grote wielerwedstrijden gehouden 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57538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374" y="5446693"/>
            <a:ext cx="1120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Weetje over de stad:  </a:t>
            </a:r>
            <a:r>
              <a:rPr lang="nl-BE" sz="2800" dirty="0" err="1" smtClean="0"/>
              <a:t>Èèn</a:t>
            </a:r>
            <a:r>
              <a:rPr lang="nl-BE" sz="2800" dirty="0" smtClean="0"/>
              <a:t> van de  grootste marktplein van België met luchtballonen.</a:t>
            </a:r>
            <a:endParaRPr lang="nl-BE" sz="2800" dirty="0"/>
          </a:p>
        </p:txBody>
      </p:sp>
      <p:sp>
        <p:nvSpPr>
          <p:cNvPr id="3" name="AutoShape 2" descr="Ballonfestival | Vredefeesten"/>
          <p:cNvSpPr>
            <a:spLocks noChangeAspect="1" noChangeArrowheads="1"/>
          </p:cNvSpPr>
          <p:nvPr/>
        </p:nvSpPr>
        <p:spPr bwMode="auto">
          <a:xfrm>
            <a:off x="882595" y="582559"/>
            <a:ext cx="5134412" cy="51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 descr="Ballonfestival | Vredefee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7" y="108357"/>
            <a:ext cx="5028675" cy="37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17007" y="-17606"/>
            <a:ext cx="572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 smtClean="0">
                <a:latin typeface="Bahnschrift Light" panose="020B0502040204020203" pitchFamily="34" charset="0"/>
              </a:rPr>
              <a:t>Sint-Niklaas</a:t>
            </a:r>
            <a:endParaRPr lang="nl-BE" sz="7200" dirty="0">
              <a:latin typeface="Bahnschrift Light" panose="020B0502040204020203" pitchFamily="34" charset="0"/>
            </a:endParaRPr>
          </a:p>
        </p:txBody>
      </p:sp>
      <p:pic>
        <p:nvPicPr>
          <p:cNvPr id="1030" name="Picture 6" descr="Soar Above Readington, NJ in a Hot Air Ball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01" y="1328870"/>
            <a:ext cx="4355994" cy="3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56022" y="1463040"/>
            <a:ext cx="7060758" cy="49253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00" dirty="0" smtClean="0">
                <a:latin typeface="Bahnschrift Condensed" panose="020B0502040204020203" pitchFamily="34" charset="0"/>
              </a:rPr>
              <a:t>rivieren</a:t>
            </a:r>
            <a:endParaRPr lang="nl-BE" sz="400000" dirty="0">
              <a:latin typeface="Bahnschrift Condensed" panose="020B0502040204020203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1319" y="0"/>
            <a:ext cx="6480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dirty="0" smtClean="0">
                <a:latin typeface="Arial Black" panose="020B0A04020102020204" pitchFamily="34" charset="0"/>
              </a:rPr>
              <a:t>rivieren</a:t>
            </a:r>
            <a:endParaRPr lang="nl-BE" sz="88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Kalkense Meersen en Wijmeers in het kielzog van de Schelde –  StudioBenelux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9" y="1568050"/>
            <a:ext cx="9644932" cy="31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29927" y="5188387"/>
            <a:ext cx="1030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Er zijn drie rivieren die door Oost-Vlaanderen stromen: de Leie, de Dender en de Schelde.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0165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246490" y="-103367"/>
            <a:ext cx="630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 smtClean="0">
                <a:latin typeface="Bahnschrift SemiCondensed" panose="020B0502040204020203" pitchFamily="34" charset="0"/>
              </a:rPr>
              <a:t>!Carnaval te Aalst!</a:t>
            </a:r>
            <a:endParaRPr lang="nl-BE" sz="6600" dirty="0">
              <a:latin typeface="Bahnschrift SemiCondensed" panose="020B0502040204020203" pitchFamily="34" charset="0"/>
            </a:endParaRPr>
          </a:p>
        </p:txBody>
      </p:sp>
      <p:pic>
        <p:nvPicPr>
          <p:cNvPr id="3074" name="Picture 2" descr="de voledige carnavalstoet van merelbeke oost vlaanderen 2019 -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4" y="322705"/>
            <a:ext cx="5398936" cy="53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537344" y="1534602"/>
            <a:ext cx="5247861" cy="5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067462" y="2327224"/>
            <a:ext cx="3677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 Narrow" panose="020B0606020202030204" pitchFamily="34" charset="0"/>
              </a:rPr>
              <a:t>Ook wel de stoet van reuzen genoemd. Mensen verkleden zich als beroemdheden over heel de wereld. </a:t>
            </a:r>
          </a:p>
          <a:p>
            <a:r>
              <a:rPr lang="nl-BE" sz="2800" dirty="0" smtClean="0">
                <a:latin typeface="Arial Narrow" panose="020B0606020202030204" pitchFamily="34" charset="0"/>
              </a:rPr>
              <a:t>Het Ros Bejaard is een groot paard. Het is heel bekend.</a:t>
            </a:r>
            <a:endParaRPr lang="nl-B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416702" y="-71562"/>
            <a:ext cx="613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latin typeface="Algerian" panose="04020705040A02060702" pitchFamily="82" charset="0"/>
              </a:rPr>
              <a:t>Mattentaart</a:t>
            </a:r>
            <a:endParaRPr lang="nl-BE" sz="6000" dirty="0">
              <a:latin typeface="Algerian" panose="04020705040A02060702" pitchFamily="82" charset="0"/>
            </a:endParaRPr>
          </a:p>
        </p:txBody>
      </p:sp>
      <p:pic>
        <p:nvPicPr>
          <p:cNvPr id="4098" name="Picture 2" descr="Mattentaart krijgt eigen tentoonstelling | Geraardsbergen | hln.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" y="436269"/>
            <a:ext cx="5815854" cy="57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331102" y="3116911"/>
            <a:ext cx="407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Mattentaart is een heerlijk gebakje met bladerdeeg. </a:t>
            </a:r>
            <a:r>
              <a:rPr lang="nl-BE" dirty="0"/>
              <a:t>I</a:t>
            </a:r>
            <a:r>
              <a:rPr lang="nl-BE" dirty="0" smtClean="0"/>
              <a:t>n het taartje zitten superheerlijke ingrediënten. Zeker proberen!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6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0100" y="103368"/>
            <a:ext cx="60191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dirty="0" smtClean="0">
                <a:latin typeface="Arial Black" panose="020B0A04020102020204" pitchFamily="34" charset="0"/>
              </a:rPr>
              <a:t>Einde!</a:t>
            </a:r>
            <a:endParaRPr lang="nl-BE" sz="115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Race flag icon finish symbol fl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3"/>
          <a:stretch/>
        </p:blipFill>
        <p:spPr bwMode="auto">
          <a:xfrm>
            <a:off x="6011186" y="508884"/>
            <a:ext cx="5724938" cy="5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7079" y="3535235"/>
            <a:ext cx="4890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Arial Rounded MT Bold" panose="020F0704030504030204" pitchFamily="34" charset="0"/>
              </a:rPr>
              <a:t>Dit was dan Oost-Vlaanderen. Bedankt om te luisteren en kijken 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70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1442</TotalTime>
  <Words>171</Words>
  <Application>Microsoft Office PowerPoint</Application>
  <PresentationFormat>Breedbeeld</PresentationFormat>
  <Paragraphs>17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21" baseType="lpstr">
      <vt:lpstr>Algerian</vt:lpstr>
      <vt:lpstr>Arial</vt:lpstr>
      <vt:lpstr>Arial Black</vt:lpstr>
      <vt:lpstr>Arial Narrow</vt:lpstr>
      <vt:lpstr>Arial Rounded MT Bold</vt:lpstr>
      <vt:lpstr>Bahnschrift Condensed</vt:lpstr>
      <vt:lpstr>Bahnschrift Light</vt:lpstr>
      <vt:lpstr>Bahnschrift SemiCondensed</vt:lpstr>
      <vt:lpstr>Baskerville Old Face</vt:lpstr>
      <vt:lpstr>Bell MT</vt:lpstr>
      <vt:lpstr>Century Gothic</vt:lpstr>
      <vt:lpstr>Wingdings 3</vt:lpstr>
      <vt:lpstr>Ion</vt:lpstr>
      <vt:lpstr>Oost-Vlaanderen</vt:lpstr>
      <vt:lpstr>welkom in Gent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Oost-Vlaanderen</dc:title>
  <dc:creator>Gebruiker</dc:creator>
  <cp:lastModifiedBy>Gebruiker</cp:lastModifiedBy>
  <cp:revision>21</cp:revision>
  <dcterms:created xsi:type="dcterms:W3CDTF">2024-06-18T12:34:19Z</dcterms:created>
  <dcterms:modified xsi:type="dcterms:W3CDTF">2024-06-26T09:13:48Z</dcterms:modified>
</cp:coreProperties>
</file>