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p:scale>
          <a:sx n="84" d="100"/>
          <a:sy n="84" d="100"/>
        </p:scale>
        <p:origin x="605"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6D820DAC-4724-4561-B297-F684B33E9BDC}" type="datetimeFigureOut">
              <a:rPr lang="nl-BE" smtClean="0"/>
              <a:t>25/06/2024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F69BF1-7650-4F84-B7BA-3F22D666A41E}" type="slidenum">
              <a:rPr lang="nl-BE" smtClean="0"/>
              <a:t>‹nr.›</a:t>
            </a:fld>
            <a:endParaRPr lang="nl-B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691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Date Placeholder 2"/>
          <p:cNvSpPr>
            <a:spLocks noGrp="1"/>
          </p:cNvSpPr>
          <p:nvPr>
            <p:ph type="dt" sz="half" idx="10"/>
          </p:nvPr>
        </p:nvSpPr>
        <p:spPr/>
        <p:txBody>
          <a:bodyPr/>
          <a:lstStyle/>
          <a:p>
            <a:fld id="{6D820DAC-4724-4561-B297-F684B33E9BDC}" type="datetimeFigureOut">
              <a:rPr lang="nl-BE" smtClean="0"/>
              <a:t>25/06/2024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134501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D820DAC-4724-4561-B297-F684B33E9BDC}" type="datetimeFigureOut">
              <a:rPr lang="nl-BE" smtClean="0"/>
              <a:t>25/06/2024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4148663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D820DAC-4724-4561-B297-F684B33E9BDC}" type="datetimeFigureOut">
              <a:rPr lang="nl-BE" smtClean="0"/>
              <a:t>25/06/2024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F69BF1-7650-4F84-B7BA-3F22D666A41E}" type="slidenum">
              <a:rPr lang="nl-BE" smtClean="0"/>
              <a:t>‹nr.›</a:t>
            </a:fld>
            <a:endParaRPr lang="nl-B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824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D820DAC-4724-4561-B297-F684B33E9BDC}" type="datetimeFigureOut">
              <a:rPr lang="nl-BE" smtClean="0"/>
              <a:t>25/06/2024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1793559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D820DAC-4724-4561-B297-F684B33E9BDC}" type="datetimeFigureOut">
              <a:rPr lang="nl-BE" smtClean="0"/>
              <a:t>25/06/2024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F69BF1-7650-4F84-B7BA-3F22D666A41E}" type="slidenum">
              <a:rPr lang="nl-BE" smtClean="0"/>
              <a:t>‹nr.›</a:t>
            </a:fld>
            <a:endParaRPr lang="nl-B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7848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D820DAC-4724-4561-B297-F684B33E9BDC}" type="datetimeFigureOut">
              <a:rPr lang="nl-BE" smtClean="0"/>
              <a:t>25/06/2024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170691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D820DAC-4724-4561-B297-F684B33E9BDC}" type="datetimeFigureOut">
              <a:rPr lang="nl-BE" smtClean="0"/>
              <a:t>25/06/2024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683443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D820DAC-4724-4561-B297-F684B33E9BDC}" type="datetimeFigureOut">
              <a:rPr lang="nl-BE" smtClean="0"/>
              <a:t>25/06/2024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330255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D820DAC-4724-4561-B297-F684B33E9BDC}" type="datetimeFigureOut">
              <a:rPr lang="nl-BE" smtClean="0"/>
              <a:t>25/06/2024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381018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D820DAC-4724-4561-B297-F684B33E9BDC}" type="datetimeFigureOut">
              <a:rPr lang="nl-BE" smtClean="0"/>
              <a:t>25/06/2024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147492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6D820DAC-4724-4561-B297-F684B33E9BDC}" type="datetimeFigureOut">
              <a:rPr lang="nl-BE" smtClean="0"/>
              <a:t>25/06/2024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87388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D820DAC-4724-4561-B297-F684B33E9BDC}" type="datetimeFigureOut">
              <a:rPr lang="nl-BE" smtClean="0"/>
              <a:t>25/06/2024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254880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D820DAC-4724-4561-B297-F684B33E9BDC}" type="datetimeFigureOut">
              <a:rPr lang="nl-BE" smtClean="0"/>
              <a:t>25/06/2024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109013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20DAC-4724-4561-B297-F684B33E9BDC}" type="datetimeFigureOut">
              <a:rPr lang="nl-BE" smtClean="0"/>
              <a:t>25/06/2024</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221295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D820DAC-4724-4561-B297-F684B33E9BDC}" type="datetimeFigureOut">
              <a:rPr lang="nl-BE" smtClean="0"/>
              <a:t>25/06/2024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89528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smtClean="0"/>
              <a:t>Klik om de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D820DAC-4724-4561-B297-F684B33E9BDC}" type="datetimeFigureOut">
              <a:rPr lang="nl-BE" smtClean="0"/>
              <a:t>25/06/2024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CF69BF1-7650-4F84-B7BA-3F22D666A41E}" type="slidenum">
              <a:rPr lang="nl-BE" smtClean="0"/>
              <a:t>‹nr.›</a:t>
            </a:fld>
            <a:endParaRPr lang="nl-BE"/>
          </a:p>
        </p:txBody>
      </p:sp>
    </p:spTree>
    <p:extLst>
      <p:ext uri="{BB962C8B-B14F-4D97-AF65-F5344CB8AC3E}">
        <p14:creationId xmlns:p14="http://schemas.microsoft.com/office/powerpoint/2010/main" val="3817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D820DAC-4724-4561-B297-F684B33E9BDC}" type="datetimeFigureOut">
              <a:rPr lang="nl-BE" smtClean="0"/>
              <a:t>25/06/2024</a:t>
            </a:fld>
            <a:endParaRPr lang="nl-B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B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CF69BF1-7650-4F84-B7BA-3F22D666A41E}" type="slidenum">
              <a:rPr lang="nl-BE" smtClean="0"/>
              <a:t>‹nr.›</a:t>
            </a:fld>
            <a:endParaRPr lang="nl-BE"/>
          </a:p>
        </p:txBody>
      </p:sp>
    </p:spTree>
    <p:extLst>
      <p:ext uri="{BB962C8B-B14F-4D97-AF65-F5344CB8AC3E}">
        <p14:creationId xmlns:p14="http://schemas.microsoft.com/office/powerpoint/2010/main" val="176691458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14294" y="164591"/>
            <a:ext cx="6718389" cy="1705709"/>
          </a:xfrm>
        </p:spPr>
        <p:txBody>
          <a:bodyPr>
            <a:noAutofit/>
          </a:bodyPr>
          <a:lstStyle/>
          <a:p>
            <a:r>
              <a:rPr lang="nl-BE" sz="5400" dirty="0" smtClean="0"/>
              <a:t>Vlaams – Brabant </a:t>
            </a:r>
            <a:endParaRPr lang="nl-BE" sz="5400" dirty="0"/>
          </a:p>
        </p:txBody>
      </p:sp>
      <p:sp>
        <p:nvSpPr>
          <p:cNvPr id="3" name="Ondertitel 2"/>
          <p:cNvSpPr>
            <a:spLocks noGrp="1"/>
          </p:cNvSpPr>
          <p:nvPr>
            <p:ph type="subTitle" idx="1"/>
          </p:nvPr>
        </p:nvSpPr>
        <p:spPr>
          <a:xfrm>
            <a:off x="-4854941" y="8530167"/>
            <a:ext cx="6400800" cy="1947333"/>
          </a:xfrm>
        </p:spPr>
        <p:txBody>
          <a:bodyPr/>
          <a:lstStyle/>
          <a:p>
            <a:r>
              <a:rPr lang="nl-BE" dirty="0" smtClean="0"/>
              <a:t>Gemaakt door Lilly en Esmée </a:t>
            </a:r>
            <a:r>
              <a:rPr lang="nl-BE" dirty="0" smtClean="0">
                <a:sym typeface="Wingdings" panose="05000000000000000000" pitchFamily="2" charset="2"/>
              </a:rPr>
              <a:t>  </a:t>
            </a:r>
            <a:endParaRPr lang="nl-BE" dirty="0"/>
          </a:p>
        </p:txBody>
      </p:sp>
      <p:sp>
        <p:nvSpPr>
          <p:cNvPr id="4" name="Tekstvak 3"/>
          <p:cNvSpPr txBox="1"/>
          <p:nvPr/>
        </p:nvSpPr>
        <p:spPr>
          <a:xfrm>
            <a:off x="1682496" y="3104896"/>
            <a:ext cx="5783072" cy="1077218"/>
          </a:xfrm>
          <a:prstGeom prst="rect">
            <a:avLst/>
          </a:prstGeom>
          <a:noFill/>
        </p:spPr>
        <p:txBody>
          <a:bodyPr wrap="square" rtlCol="0">
            <a:spAutoFit/>
          </a:bodyPr>
          <a:lstStyle/>
          <a:p>
            <a:r>
              <a:rPr lang="nl-BE" sz="3200" dirty="0" smtClean="0"/>
              <a:t>Gemaakt door Lilly en Esmée</a:t>
            </a:r>
            <a:endParaRPr lang="nl-BE" sz="3200" dirty="0"/>
          </a:p>
        </p:txBody>
      </p:sp>
      <p:pic>
        <p:nvPicPr>
          <p:cNvPr id="8194" name="Picture 2" descr="Een goed begin van de dag: 7 praktische (en leuke!) ti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139696"/>
            <a:ext cx="6019800" cy="471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2494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achebekje 1"/>
          <p:cNvSpPr/>
          <p:nvPr/>
        </p:nvSpPr>
        <p:spPr>
          <a:xfrm>
            <a:off x="0" y="2267712"/>
            <a:ext cx="4407408" cy="4407408"/>
          </a:xfrm>
          <a:prstGeom prst="smileyFac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Ovale toelichting 2"/>
          <p:cNvSpPr/>
          <p:nvPr/>
        </p:nvSpPr>
        <p:spPr>
          <a:xfrm>
            <a:off x="3557016" y="91440"/>
            <a:ext cx="4535424" cy="29626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4544568" y="365760"/>
            <a:ext cx="2944368" cy="2554545"/>
          </a:xfrm>
          <a:prstGeom prst="rect">
            <a:avLst/>
          </a:prstGeom>
          <a:noFill/>
        </p:spPr>
        <p:txBody>
          <a:bodyPr wrap="square" rtlCol="0">
            <a:spAutoFit/>
          </a:bodyPr>
          <a:lstStyle/>
          <a:p>
            <a:r>
              <a:rPr lang="nl-BE" sz="2000" dirty="0" smtClean="0"/>
              <a:t>Vonden jullie het leuk ????????????????????????????????????????????????????????????????????????????????????????????????????????????????????????</a:t>
            </a:r>
            <a:endParaRPr lang="nl-BE" sz="2000" dirty="0"/>
          </a:p>
        </p:txBody>
      </p:sp>
      <p:sp>
        <p:nvSpPr>
          <p:cNvPr id="5" name="Lachebekje 4"/>
          <p:cNvSpPr/>
          <p:nvPr/>
        </p:nvSpPr>
        <p:spPr>
          <a:xfrm>
            <a:off x="6227064" y="3377505"/>
            <a:ext cx="3730752" cy="3480495"/>
          </a:xfrm>
          <a:prstGeom prst="smileyFac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e toelichting 5"/>
          <p:cNvSpPr/>
          <p:nvPr/>
        </p:nvSpPr>
        <p:spPr>
          <a:xfrm>
            <a:off x="8942832" y="1147887"/>
            <a:ext cx="3063240" cy="2335089"/>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9582912" y="1299770"/>
            <a:ext cx="1993392" cy="2031325"/>
          </a:xfrm>
          <a:prstGeom prst="rect">
            <a:avLst/>
          </a:prstGeom>
          <a:noFill/>
        </p:spPr>
        <p:txBody>
          <a:bodyPr wrap="square" rtlCol="0">
            <a:spAutoFit/>
          </a:bodyPr>
          <a:lstStyle/>
          <a:p>
            <a:r>
              <a:rPr lang="nl-BE" dirty="0" smtClean="0"/>
              <a:t>Zijn er nog vragen????????????????????????????????????????????????????????????????????????</a:t>
            </a:r>
            <a:endParaRPr lang="nl-BE" dirty="0"/>
          </a:p>
        </p:txBody>
      </p:sp>
    </p:spTree>
    <p:extLst>
      <p:ext uri="{BB962C8B-B14F-4D97-AF65-F5344CB8AC3E}">
        <p14:creationId xmlns:p14="http://schemas.microsoft.com/office/powerpoint/2010/main" val="274908330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1876" y="2896276"/>
            <a:ext cx="8534400" cy="1507067"/>
          </a:xfrm>
        </p:spPr>
        <p:txBody>
          <a:bodyPr>
            <a:normAutofit fontScale="90000"/>
          </a:bodyPr>
          <a:lstStyle/>
          <a:p>
            <a:r>
              <a:rPr lang="nl-BE" sz="8000" dirty="0" smtClean="0"/>
              <a:t>Dit was het einde </a:t>
            </a:r>
            <a:r>
              <a:rPr lang="nl-BE" sz="4000" dirty="0" smtClean="0"/>
              <a:t>!!!!!!!!!!!!!!!!!!!!!!!!!!!!!!!!!!!!!!!!!!!!!!!!!!!!!!!!!!!!!!!!!!!!!!!!!!!!!!!!!!!!!!!!!!!!!!!!!!!!!!!!!!!!!!!!!!!!!!!!!!!!!!!!!!!!!!!!!!!!!!!!!!!!!!!!!!!!!!!!!!!!!!!!!!!!!!!!!!!!!!!!!!!!!!!!!!!!!!!!!!!!!!!!!!!!!!!!!!!!!!!!!!!!!!!!!!!!!!!!!!!!!!!!!!!!!!!!!!!!!!!!!!!!!!!!!!!!!!!!!!!!!!!!!!!!!!!!!!!!!!!!!!!!!!!!!!!!!!!!!!!!!!!!!!!!!!!!!!!!!!!!!!!!!!!!!!!!!!!!!!!!!!!!!!!!!!!!!!!!!!!!!!!!!!!!!!!!!!!!!!!!!!!!!!!!!!!!!!!!!!!!!!!!!!!!!!!!!!!!!!!!!!!!!!!!!!!!!!!!!!!!!!!!!!!!!!!!!!!!!!!!!!!!!!!!!!!!!!!!!!!!!!!!!!!!!!!!!!!!!!!!!!!!!!!!!!!!!!!!!!!!!!!!!</a:t>
            </a:r>
            <a:endParaRPr lang="nl-BE" sz="4000" dirty="0"/>
          </a:p>
        </p:txBody>
      </p:sp>
      <p:pic>
        <p:nvPicPr>
          <p:cNvPr id="7170" name="Picture 2" descr="Finish geblokte vlag Vlag Race End eindstation Idee Slabbet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246" y="0"/>
            <a:ext cx="3439754" cy="34397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ticker Vurige Race Vlag - PIXERS.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246" y="3439754"/>
            <a:ext cx="3439754" cy="341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169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Z FLAG Vlaams-Brabant Vlaams-Brabant Vlaams-Vlaams-Brabant  Vlaams-Vlaam-Brabant Vlaam-Vlaam-Vlaam-Vlag: 60 x 90 cm V"/>
          <p:cNvPicPr>
            <a:picLocks noChangeAspect="1" noChangeArrowheads="1"/>
          </p:cNvPicPr>
          <p:nvPr/>
        </p:nvPicPr>
        <p:blipFill rotWithShape="1">
          <a:blip r:embed="rId2">
            <a:extLst>
              <a:ext uri="{28A0092B-C50C-407E-A947-70E740481C1C}">
                <a14:useLocalDpi xmlns:a14="http://schemas.microsoft.com/office/drawing/2010/main" val="0"/>
              </a:ext>
            </a:extLst>
          </a:blip>
          <a:srcRect t="21481" b="22924"/>
          <a:stretch/>
        </p:blipFill>
        <p:spPr bwMode="auto">
          <a:xfrm>
            <a:off x="4654296" y="2340864"/>
            <a:ext cx="7062792" cy="399765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2820838" y="534836"/>
            <a:ext cx="8048745" cy="707886"/>
          </a:xfrm>
          <a:prstGeom prst="rect">
            <a:avLst/>
          </a:prstGeom>
          <a:noFill/>
        </p:spPr>
        <p:txBody>
          <a:bodyPr wrap="square" rtlCol="0">
            <a:spAutoFit/>
          </a:bodyPr>
          <a:lstStyle/>
          <a:p>
            <a:r>
              <a:rPr lang="nl-BE" sz="4000" dirty="0" smtClean="0">
                <a:latin typeface="Algerian" panose="04020705040A02060702" pitchFamily="82" charset="0"/>
              </a:rPr>
              <a:t>Vlag Vlaams -Brabant</a:t>
            </a:r>
            <a:endParaRPr lang="nl-BE" sz="4000" dirty="0">
              <a:latin typeface="Algerian" panose="04020705040A02060702" pitchFamily="82" charset="0"/>
            </a:endParaRPr>
          </a:p>
        </p:txBody>
      </p:sp>
      <p:pic>
        <p:nvPicPr>
          <p:cNvPr id="1028" name="Picture 4" descr="Provincie Vlaams-Brabant - WAI-N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0" y="1929384"/>
            <a:ext cx="4590115" cy="48337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947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 5 BESTE Natuur- &amp; wildlifegebieden in Vlaams-Brabant (2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13" y="2701084"/>
            <a:ext cx="3959225" cy="41569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438" y="3251200"/>
            <a:ext cx="7999562" cy="3606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ergebied de Maashorst in Brabant | 9 x mooie plek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5815" y="282210"/>
            <a:ext cx="3695065" cy="296899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036320" y="375920"/>
            <a:ext cx="6258560" cy="1815882"/>
          </a:xfrm>
          <a:prstGeom prst="rect">
            <a:avLst/>
          </a:prstGeom>
          <a:noFill/>
        </p:spPr>
        <p:txBody>
          <a:bodyPr wrap="square" rtlCol="0">
            <a:spAutoFit/>
          </a:bodyPr>
          <a:lstStyle/>
          <a:p>
            <a:r>
              <a:rPr lang="nl-BE" sz="2800" dirty="0" smtClean="0">
                <a:latin typeface="Arial Black" panose="020B0A04020102020204" pitchFamily="34" charset="0"/>
              </a:rPr>
              <a:t>Deze provincie heeft veel </a:t>
            </a:r>
            <a:r>
              <a:rPr lang="nl-BE" sz="2800" dirty="0" smtClean="0">
                <a:latin typeface="Arial Black" panose="020B0A04020102020204" pitchFamily="34" charset="0"/>
              </a:rPr>
              <a:t>kronkelende </a:t>
            </a:r>
            <a:r>
              <a:rPr lang="nl-BE" sz="2800" dirty="0" smtClean="0">
                <a:latin typeface="Arial Black" panose="020B0A04020102020204" pitchFamily="34" charset="0"/>
              </a:rPr>
              <a:t>wegen , velden en mooie bossen met vele </a:t>
            </a:r>
            <a:r>
              <a:rPr lang="nl-BE" sz="2800" dirty="0" smtClean="0">
                <a:latin typeface="Arial Black" panose="020B0A04020102020204" pitchFamily="34" charset="0"/>
              </a:rPr>
              <a:t>bloemen.</a:t>
            </a:r>
            <a:endParaRPr lang="nl-BE" sz="2800" dirty="0">
              <a:latin typeface="Arial Black" panose="020B0A04020102020204" pitchFamily="34" charset="0"/>
            </a:endParaRPr>
          </a:p>
        </p:txBody>
      </p:sp>
    </p:spTree>
    <p:extLst>
      <p:ext uri="{BB962C8B-B14F-4D97-AF65-F5344CB8AC3E}">
        <p14:creationId xmlns:p14="http://schemas.microsoft.com/office/powerpoint/2010/main" val="321886785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 suikerbiet is 100% circul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3255675" y="3381647"/>
            <a:ext cx="5188585" cy="347635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241040" y="1499459"/>
            <a:ext cx="4968240" cy="1569660"/>
          </a:xfrm>
          <a:prstGeom prst="rect">
            <a:avLst/>
          </a:prstGeom>
          <a:noFill/>
        </p:spPr>
        <p:txBody>
          <a:bodyPr wrap="square" rtlCol="0">
            <a:spAutoFit/>
          </a:bodyPr>
          <a:lstStyle/>
          <a:p>
            <a:r>
              <a:rPr lang="nl-BE" sz="2400" dirty="0" smtClean="0"/>
              <a:t>op velden. </a:t>
            </a:r>
            <a:r>
              <a:rPr lang="nl-BE" sz="2400" dirty="0" smtClean="0"/>
              <a:t>Van die suikerbieten wordt suiker gemaakt en van die suiker worden suikerklontjes </a:t>
            </a:r>
            <a:r>
              <a:rPr lang="nl-BE" sz="2400" dirty="0" smtClean="0"/>
              <a:t>gemaakt.</a:t>
            </a:r>
            <a:endParaRPr lang="nl-BE" sz="2400" dirty="0"/>
          </a:p>
        </p:txBody>
      </p:sp>
      <p:sp>
        <p:nvSpPr>
          <p:cNvPr id="4" name="Rechthoek 3"/>
          <p:cNvSpPr/>
          <p:nvPr/>
        </p:nvSpPr>
        <p:spPr>
          <a:xfrm>
            <a:off x="3241040" y="1186934"/>
            <a:ext cx="5517857" cy="461665"/>
          </a:xfrm>
          <a:prstGeom prst="rect">
            <a:avLst/>
          </a:prstGeom>
        </p:spPr>
        <p:txBody>
          <a:bodyPr wrap="none">
            <a:spAutoFit/>
          </a:bodyPr>
          <a:lstStyle/>
          <a:p>
            <a:r>
              <a:rPr lang="nl-BE" sz="2400" dirty="0"/>
              <a:t>In Tienen groeien zoete suikerbieten</a:t>
            </a:r>
            <a:endParaRPr lang="nl-BE" sz="2400" dirty="0"/>
          </a:p>
        </p:txBody>
      </p:sp>
      <p:pic>
        <p:nvPicPr>
          <p:cNvPr id="2050" name="Picture 2" descr="Vector Cartoon Suiker Cartoon Karakters Geïsoleerd Op Oranje Achtergrond.  Funky Zoete Suiker Kubus Karakter Met Ogen En Mond. Funky Voedsel Karakter  Royalty vrije SVG, Cliparts, Vectoren, en Stock Illustratie. Image 1828373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2" y="0"/>
            <a:ext cx="2194333" cy="21943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ctor Cartoon Sugar Cartoon Characters Isolated On White Background. Funky  Sweet Sugar Cube Character With Eyes And Mouth Клипарты, SVG, векторы, и  Набор Иллюстраций Без Оплаты Отчислений. Image 1777682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7162" y="0"/>
            <a:ext cx="2424838" cy="24248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ctor Cartoon sugar cartoon characters...のイラスト素材 [84182513] - PIX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212797">
            <a:off x="589025" y="2312507"/>
            <a:ext cx="2117079" cy="22064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ector Cartoon sugar cartoon characters...のイラスト素材 [84182504] - PIX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2950" y="4555678"/>
            <a:ext cx="2209050" cy="230232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ector Cartoon Sugar Cartoon Characters Isolated On Orange , 52% OF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73358">
            <a:off x="9618680" y="2203538"/>
            <a:ext cx="2356217" cy="235621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Vector Cartoon sugar cartoon characters...のイラスト素材 [87386137] - PIXT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5" y="4396740"/>
            <a:ext cx="2349731" cy="244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671398"/>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rot="19000395">
            <a:off x="-619933" y="1839385"/>
            <a:ext cx="5618135" cy="646331"/>
          </a:xfrm>
          <a:prstGeom prst="rect">
            <a:avLst/>
          </a:prstGeom>
          <a:noFill/>
        </p:spPr>
        <p:txBody>
          <a:bodyPr wrap="square" rtlCol="0">
            <a:spAutoFit/>
          </a:bodyPr>
          <a:lstStyle/>
          <a:p>
            <a:r>
              <a:rPr lang="nl-BE" dirty="0" smtClean="0"/>
              <a:t>Er zijn vele rivieren in deze streek, </a:t>
            </a:r>
            <a:r>
              <a:rPr lang="nl-BE" dirty="0"/>
              <a:t>z</a:t>
            </a:r>
            <a:r>
              <a:rPr lang="nl-BE" dirty="0" smtClean="0"/>
              <a:t>oals de </a:t>
            </a:r>
            <a:r>
              <a:rPr lang="nl-BE" dirty="0" err="1" smtClean="0"/>
              <a:t>Dijle</a:t>
            </a:r>
            <a:r>
              <a:rPr lang="nl-BE" dirty="0" smtClean="0"/>
              <a:t> ,Demer, </a:t>
            </a:r>
            <a:r>
              <a:rPr lang="nl-BE" dirty="0" err="1" smtClean="0"/>
              <a:t>Gete</a:t>
            </a:r>
            <a:r>
              <a:rPr lang="nl-BE" dirty="0" smtClean="0"/>
              <a:t>, Zenne, enzovoort.</a:t>
            </a:r>
            <a:endParaRPr lang="nl-BE" dirty="0"/>
          </a:p>
        </p:txBody>
      </p:sp>
      <p:sp>
        <p:nvSpPr>
          <p:cNvPr id="3" name="Tekstvak 2"/>
          <p:cNvSpPr txBox="1"/>
          <p:nvPr/>
        </p:nvSpPr>
        <p:spPr>
          <a:xfrm rot="1082447">
            <a:off x="7624746" y="1100381"/>
            <a:ext cx="4579750" cy="646331"/>
          </a:xfrm>
          <a:prstGeom prst="rect">
            <a:avLst/>
          </a:prstGeom>
          <a:noFill/>
        </p:spPr>
        <p:txBody>
          <a:bodyPr wrap="square" rtlCol="0">
            <a:spAutoFit/>
          </a:bodyPr>
          <a:lstStyle/>
          <a:p>
            <a:r>
              <a:rPr lang="nl-BE" dirty="0" smtClean="0"/>
              <a:t>Hier zie je een paar foto’s van deze rivieren.</a:t>
            </a:r>
            <a:endParaRPr lang="nl-BE" dirty="0"/>
          </a:p>
        </p:txBody>
      </p:sp>
      <p:sp>
        <p:nvSpPr>
          <p:cNvPr id="4" name="AutoShape 2" descr="De 10 beste routes langs rivieren Vlaams-Brabant | AllTrai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6" descr="De 10 beste routes langs rivieren Vlaams-Brabant | AllTrail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32" name="Picture 8" descr="Vlaams Brabant Foto's, Afbeeldingen en Stock Fotografie - 123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193" y="3359229"/>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atis Brabant Foto's en Illustra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443" y="3359229"/>
            <a:ext cx="428625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rabantse Wouden | Provincie Vlaams-Brab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318" y="957146"/>
            <a:ext cx="4249333" cy="239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601834"/>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805553" y="333212"/>
            <a:ext cx="8493072" cy="646331"/>
          </a:xfrm>
          <a:prstGeom prst="rect">
            <a:avLst/>
          </a:prstGeom>
          <a:noFill/>
        </p:spPr>
        <p:txBody>
          <a:bodyPr wrap="square" rtlCol="0">
            <a:spAutoFit/>
          </a:bodyPr>
          <a:lstStyle/>
          <a:p>
            <a:r>
              <a:rPr lang="nl-BE" sz="3600" dirty="0" smtClean="0">
                <a:latin typeface="Baskerville Old Face" panose="02020602080505020303" pitchFamily="18" charset="0"/>
              </a:rPr>
              <a:t>Een leuk weetje over Vlaams – Brabant.</a:t>
            </a:r>
            <a:endParaRPr lang="nl-BE" sz="3600" dirty="0">
              <a:latin typeface="Baskerville Old Face" panose="02020602080505020303" pitchFamily="18" charset="0"/>
            </a:endParaRPr>
          </a:p>
        </p:txBody>
      </p:sp>
      <p:sp>
        <p:nvSpPr>
          <p:cNvPr id="3" name="Tekstvak 2"/>
          <p:cNvSpPr txBox="1"/>
          <p:nvPr/>
        </p:nvSpPr>
        <p:spPr>
          <a:xfrm>
            <a:off x="2735036" y="1600062"/>
            <a:ext cx="6160576" cy="830997"/>
          </a:xfrm>
          <a:prstGeom prst="rect">
            <a:avLst/>
          </a:prstGeom>
          <a:noFill/>
        </p:spPr>
        <p:txBody>
          <a:bodyPr wrap="square" rtlCol="0">
            <a:spAutoFit/>
          </a:bodyPr>
          <a:lstStyle/>
          <a:p>
            <a:r>
              <a:rPr lang="nl-BE" sz="2400" dirty="0" smtClean="0">
                <a:latin typeface="Baskerville Old Face" panose="02020602080505020303" pitchFamily="18" charset="0"/>
              </a:rPr>
              <a:t>Wist je dat in Zaventem is de grootste luchthaven van het land ligt?</a:t>
            </a:r>
            <a:endParaRPr lang="nl-BE" dirty="0">
              <a:latin typeface="Baskerville Old Face" panose="02020602080505020303" pitchFamily="18" charset="0"/>
            </a:endParaRPr>
          </a:p>
        </p:txBody>
      </p:sp>
      <p:pic>
        <p:nvPicPr>
          <p:cNvPr id="3074" name="Picture 2" descr="Vluchten Brussels Airport: aankomst | Brussels Air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5" y="2578758"/>
            <a:ext cx="4983162" cy="28365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s de luchthaven van Zaventem klaar voor de toekomst? | Bond Beter  Leefmilie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9565" y="2499411"/>
            <a:ext cx="4792435" cy="29952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anod magneetset houten Vliegtuig, 6-delig, op voorraad. - Educatief  Speelgo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31361" flipH="1">
            <a:off x="9380764" y="58115"/>
            <a:ext cx="2212522" cy="221252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Vliegtuig - Green Toys | The Grasshop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819955">
            <a:off x="5004708" y="2810475"/>
            <a:ext cx="2579914" cy="260486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Afbeelding wolk | Wolken, Afbeeldingen, 2e verjaard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950" y="4615829"/>
            <a:ext cx="3330290" cy="235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58336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ock Werchter | VRT NWS: nieu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1746" y="4247435"/>
            <a:ext cx="4972504" cy="261056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041648" y="292608"/>
            <a:ext cx="4864608" cy="1107996"/>
          </a:xfrm>
          <a:prstGeom prst="rect">
            <a:avLst/>
          </a:prstGeom>
          <a:noFill/>
        </p:spPr>
        <p:txBody>
          <a:bodyPr wrap="square" rtlCol="0">
            <a:spAutoFit/>
          </a:bodyPr>
          <a:lstStyle/>
          <a:p>
            <a:r>
              <a:rPr lang="nl-BE" sz="6600" dirty="0" smtClean="0">
                <a:latin typeface="Baskerville Old Face" panose="02020602080505020303" pitchFamily="18" charset="0"/>
              </a:rPr>
              <a:t>Festival</a:t>
            </a:r>
            <a:endParaRPr lang="nl-BE" sz="6600" dirty="0">
              <a:latin typeface="Baskerville Old Face" panose="02020602080505020303" pitchFamily="18" charset="0"/>
            </a:endParaRPr>
          </a:p>
        </p:txBody>
      </p:sp>
      <p:sp>
        <p:nvSpPr>
          <p:cNvPr id="3" name="5-puntige ster 2"/>
          <p:cNvSpPr/>
          <p:nvPr/>
        </p:nvSpPr>
        <p:spPr>
          <a:xfrm>
            <a:off x="1655064" y="0"/>
            <a:ext cx="2295144" cy="1892808"/>
          </a:xfrm>
          <a:prstGeom prst="star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5-puntige ster 3"/>
          <p:cNvSpPr/>
          <p:nvPr/>
        </p:nvSpPr>
        <p:spPr>
          <a:xfrm>
            <a:off x="7150608" y="56436"/>
            <a:ext cx="2093976" cy="1874520"/>
          </a:xfrm>
          <a:prstGeom prst="star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PIJL-OMLAAG 4"/>
          <p:cNvSpPr/>
          <p:nvPr/>
        </p:nvSpPr>
        <p:spPr>
          <a:xfrm rot="2247733">
            <a:off x="9238261" y="1413354"/>
            <a:ext cx="1664208" cy="2764888"/>
          </a:xfrm>
          <a:prstGeom prst="down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PIJL-OMLAAG 5"/>
          <p:cNvSpPr/>
          <p:nvPr/>
        </p:nvSpPr>
        <p:spPr>
          <a:xfrm rot="19560650">
            <a:off x="827168" y="1479971"/>
            <a:ext cx="1817209" cy="2825496"/>
          </a:xfrm>
          <a:prstGeom prst="down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3648456" y="2081551"/>
            <a:ext cx="4416552" cy="954107"/>
          </a:xfrm>
          <a:prstGeom prst="rect">
            <a:avLst/>
          </a:prstGeom>
          <a:noFill/>
        </p:spPr>
        <p:txBody>
          <a:bodyPr wrap="square" rtlCol="0">
            <a:spAutoFit/>
          </a:bodyPr>
          <a:lstStyle/>
          <a:p>
            <a:r>
              <a:rPr lang="nl-BE" sz="2800" dirty="0" smtClean="0">
                <a:latin typeface="Arial Narrow" panose="020B0606020202030204" pitchFamily="34" charset="0"/>
              </a:rPr>
              <a:t>In Vlaams – Brabant zijn er veel festivals  zoals Rock </a:t>
            </a:r>
            <a:r>
              <a:rPr lang="nl-BE" sz="2800" dirty="0" err="1" smtClean="0">
                <a:latin typeface="Arial Narrow" panose="020B0606020202030204" pitchFamily="34" charset="0"/>
              </a:rPr>
              <a:t>Werchter</a:t>
            </a:r>
            <a:r>
              <a:rPr lang="nl-BE" sz="2800" dirty="0" smtClean="0">
                <a:latin typeface="Arial Narrow" panose="020B0606020202030204" pitchFamily="34" charset="0"/>
              </a:rPr>
              <a:t> .</a:t>
            </a:r>
            <a:endParaRPr lang="nl-BE" sz="2800" dirty="0">
              <a:latin typeface="Arial Narrow" panose="020B0606020202030204" pitchFamily="34" charset="0"/>
            </a:endParaRPr>
          </a:p>
        </p:txBody>
      </p:sp>
      <p:pic>
        <p:nvPicPr>
          <p:cNvPr id="4100" name="Picture 4" descr="De 10 lastigste clashes in het Rock Werchter 2023 program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47435"/>
            <a:ext cx="3521746" cy="26105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ine-up - A-Z | Rock Werchter 2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4250" y="4247435"/>
            <a:ext cx="3697750" cy="261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74627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404872" y="411480"/>
            <a:ext cx="8321040" cy="954107"/>
          </a:xfrm>
          <a:prstGeom prst="rect">
            <a:avLst/>
          </a:prstGeom>
          <a:noFill/>
        </p:spPr>
        <p:txBody>
          <a:bodyPr wrap="square" rtlCol="0">
            <a:spAutoFit/>
          </a:bodyPr>
          <a:lstStyle/>
          <a:p>
            <a:r>
              <a:rPr lang="nl-BE" sz="2800" dirty="0" smtClean="0">
                <a:latin typeface="Baskerville Old Face" panose="02020602080505020303" pitchFamily="18" charset="0"/>
              </a:rPr>
              <a:t>In het museum in Tervuren kan je zien hoe de mensen leven en leefden in Midden – Afrika.</a:t>
            </a:r>
            <a:endParaRPr lang="nl-BE" sz="2800" dirty="0">
              <a:latin typeface="Baskerville Old Face" panose="02020602080505020303" pitchFamily="18" charset="0"/>
            </a:endParaRPr>
          </a:p>
        </p:txBody>
      </p:sp>
      <p:pic>
        <p:nvPicPr>
          <p:cNvPr id="5122" name="Picture 2" descr="De grote olifant van het museum | Koninklijk Museum voor Midden-Afrika -  Tervuren - België"/>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032" y="1586400"/>
            <a:ext cx="7907400" cy="52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6642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21992" y="393192"/>
            <a:ext cx="10890504" cy="646331"/>
          </a:xfrm>
          <a:prstGeom prst="rect">
            <a:avLst/>
          </a:prstGeom>
          <a:noFill/>
        </p:spPr>
        <p:txBody>
          <a:bodyPr wrap="square" rtlCol="0">
            <a:spAutoFit/>
          </a:bodyPr>
          <a:lstStyle/>
          <a:p>
            <a:r>
              <a:rPr lang="nl-BE" sz="3600" dirty="0" smtClean="0">
                <a:latin typeface="Algerian" panose="04020705040A02060702" pitchFamily="82" charset="0"/>
              </a:rPr>
              <a:t>Lekkers uit Vlaams - Brabant</a:t>
            </a:r>
            <a:endParaRPr lang="nl-BE" sz="3600" dirty="0">
              <a:latin typeface="Algerian" panose="04020705040A02060702" pitchFamily="82" charset="0"/>
            </a:endParaRPr>
          </a:p>
        </p:txBody>
      </p:sp>
      <p:sp>
        <p:nvSpPr>
          <p:cNvPr id="3" name="Tekstvak 2"/>
          <p:cNvSpPr txBox="1"/>
          <p:nvPr/>
        </p:nvSpPr>
        <p:spPr>
          <a:xfrm>
            <a:off x="2999232" y="1645920"/>
            <a:ext cx="5705856" cy="1077218"/>
          </a:xfrm>
          <a:prstGeom prst="rect">
            <a:avLst/>
          </a:prstGeom>
          <a:noFill/>
        </p:spPr>
        <p:txBody>
          <a:bodyPr wrap="square" rtlCol="0">
            <a:spAutoFit/>
          </a:bodyPr>
          <a:lstStyle/>
          <a:p>
            <a:r>
              <a:rPr lang="nl-BE" sz="2000" dirty="0" smtClean="0"/>
              <a:t>In deze provincie is er ook veel lekkers zoals lekkere knapperige noppen. Het is gemaakt van een soort peperkoekendeeg </a:t>
            </a:r>
            <a:r>
              <a:rPr lang="nl-BE" sz="2400" dirty="0" smtClean="0"/>
              <a:t>.</a:t>
            </a:r>
            <a:endParaRPr lang="nl-BE" dirty="0"/>
          </a:p>
        </p:txBody>
      </p:sp>
      <p:pic>
        <p:nvPicPr>
          <p:cNvPr id="6146" name="Picture 2" descr="T'BASILIEKS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2424"/>
            <a:ext cx="3785616" cy="34655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oppen – Straffe Stre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576" y="2332637"/>
            <a:ext cx="3011424" cy="452536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636008" y="5440680"/>
            <a:ext cx="4187952" cy="830997"/>
          </a:xfrm>
          <a:prstGeom prst="rect">
            <a:avLst/>
          </a:prstGeom>
          <a:noFill/>
        </p:spPr>
        <p:txBody>
          <a:bodyPr wrap="square" rtlCol="0">
            <a:spAutoFit/>
          </a:bodyPr>
          <a:lstStyle/>
          <a:p>
            <a:r>
              <a:rPr lang="nl-BE" sz="2400" dirty="0" smtClean="0"/>
              <a:t>( Denken jullie dat deze noppen lekker zijn ??? )</a:t>
            </a:r>
            <a:endParaRPr lang="nl-BE" sz="2400" dirty="0"/>
          </a:p>
        </p:txBody>
      </p:sp>
    </p:spTree>
    <p:extLst>
      <p:ext uri="{BB962C8B-B14F-4D97-AF65-F5344CB8AC3E}">
        <p14:creationId xmlns:p14="http://schemas.microsoft.com/office/powerpoint/2010/main" val="2054133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egment">
  <a:themeElements>
    <a:clrScheme name="Segment">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1497</TotalTime>
  <Words>192</Words>
  <Application>Microsoft Office PowerPoint</Application>
  <PresentationFormat>Breedbeeld</PresentationFormat>
  <Paragraphs>20</Paragraphs>
  <Slides>11</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11</vt:i4>
      </vt:variant>
    </vt:vector>
  </HeadingPairs>
  <TitlesOfParts>
    <vt:vector size="20" baseType="lpstr">
      <vt:lpstr>Algerian</vt:lpstr>
      <vt:lpstr>Arial</vt:lpstr>
      <vt:lpstr>Arial Black</vt:lpstr>
      <vt:lpstr>Arial Narrow</vt:lpstr>
      <vt:lpstr>Baskerville Old Face</vt:lpstr>
      <vt:lpstr>Century Gothic</vt:lpstr>
      <vt:lpstr>Wingdings</vt:lpstr>
      <vt:lpstr>Wingdings 3</vt:lpstr>
      <vt:lpstr>Segment</vt:lpstr>
      <vt:lpstr>Vlaams – Brabant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Dit was het einde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Vlaams - Brabant</dc:title>
  <dc:creator>Gebruiker</dc:creator>
  <cp:lastModifiedBy>Gebruiker</cp:lastModifiedBy>
  <cp:revision>24</cp:revision>
  <dcterms:created xsi:type="dcterms:W3CDTF">2024-06-18T12:11:33Z</dcterms:created>
  <dcterms:modified xsi:type="dcterms:W3CDTF">2024-06-26T09:49:33Z</dcterms:modified>
</cp:coreProperties>
</file>