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92" d="100"/>
          <a:sy n="92" d="100"/>
        </p:scale>
        <p:origin x="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49B9C47-E627-4430-BEAA-57C88F4735DE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2615D60-AA2E-4540-ADB7-819991137F3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279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9C47-E627-4430-BEAA-57C88F4735DE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5D60-AA2E-4540-ADB7-819991137F3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69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49B9C47-E627-4430-BEAA-57C88F4735DE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2615D60-AA2E-4540-ADB7-819991137F3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099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49B9C47-E627-4430-BEAA-57C88F4735DE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2615D60-AA2E-4540-ADB7-819991137F3D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9020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49B9C47-E627-4430-BEAA-57C88F4735DE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2615D60-AA2E-4540-ADB7-819991137F3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606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9C47-E627-4430-BEAA-57C88F4735DE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5D60-AA2E-4540-ADB7-819991137F3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0317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9C47-E627-4430-BEAA-57C88F4735DE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5D60-AA2E-4540-ADB7-819991137F3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3669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9C47-E627-4430-BEAA-57C88F4735DE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5D60-AA2E-4540-ADB7-819991137F3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3785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49B9C47-E627-4430-BEAA-57C88F4735DE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2615D60-AA2E-4540-ADB7-819991137F3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302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9C47-E627-4430-BEAA-57C88F4735DE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5D60-AA2E-4540-ADB7-819991137F3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403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49B9C47-E627-4430-BEAA-57C88F4735DE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2615D60-AA2E-4540-ADB7-819991137F3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876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9C47-E627-4430-BEAA-57C88F4735DE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5D60-AA2E-4540-ADB7-819991137F3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433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9C47-E627-4430-BEAA-57C88F4735DE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5D60-AA2E-4540-ADB7-819991137F3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704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9C47-E627-4430-BEAA-57C88F4735DE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5D60-AA2E-4540-ADB7-819991137F3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397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9C47-E627-4430-BEAA-57C88F4735DE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5D60-AA2E-4540-ADB7-819991137F3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898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9C47-E627-4430-BEAA-57C88F4735DE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5D60-AA2E-4540-ADB7-819991137F3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089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9C47-E627-4430-BEAA-57C88F4735DE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5D60-AA2E-4540-ADB7-819991137F3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295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B9C47-E627-4430-BEAA-57C88F4735DE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15D60-AA2E-4540-ADB7-819991137F3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0272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04109" y="157485"/>
            <a:ext cx="9448800" cy="1825096"/>
          </a:xfrm>
        </p:spPr>
        <p:txBody>
          <a:bodyPr/>
          <a:lstStyle/>
          <a:p>
            <a:r>
              <a:rPr lang="nl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nl-BE" u="sng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</a:t>
            </a:r>
            <a:r>
              <a:rPr lang="nl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twerpen</a:t>
            </a:r>
            <a:r>
              <a:rPr lang="nl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nl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nl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nl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pp </a:t>
            </a:r>
            <a:r>
              <a:rPr lang="nl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elize</a:t>
            </a:r>
            <a:r>
              <a:rPr lang="nl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en </a:t>
            </a:r>
            <a:r>
              <a:rPr lang="nl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tijl</a:t>
            </a:r>
            <a:endParaRPr lang="nl-BE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305" y="2425007"/>
            <a:ext cx="4068691" cy="405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13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611" y="798238"/>
            <a:ext cx="3273829" cy="327382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714" y="415980"/>
            <a:ext cx="4814889" cy="320409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971895" y="4573842"/>
            <a:ext cx="4871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In Antwerpen is er een </a:t>
            </a:r>
            <a:r>
              <a:rPr lang="nl-BE" dirty="0" smtClean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supermooi </a:t>
            </a:r>
            <a:r>
              <a:rPr lang="nl-BE" dirty="0" smtClean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natuurgebied. Wij raden jullie aan om daar </a:t>
            </a:r>
            <a:r>
              <a:rPr lang="nl-BE" dirty="0" smtClean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eens </a:t>
            </a:r>
            <a:r>
              <a:rPr lang="nl-BE" dirty="0" smtClean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te gaan wandelen en </a:t>
            </a:r>
            <a:r>
              <a:rPr lang="nl-BE" dirty="0" smtClean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fietsen. </a:t>
            </a:r>
            <a:r>
              <a:rPr lang="nl-BE" dirty="0" smtClean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T</a:t>
            </a:r>
            <a:r>
              <a:rPr lang="nl-BE" dirty="0" smtClean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rouwens, </a:t>
            </a:r>
            <a:r>
              <a:rPr lang="nl-BE" dirty="0" smtClean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er is ook een vleesetende plant</a:t>
            </a:r>
            <a:r>
              <a:rPr lang="nl-BE" dirty="0" smtClean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. Maar </a:t>
            </a:r>
            <a:r>
              <a:rPr lang="nl-BE" dirty="0" smtClean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geen </a:t>
            </a:r>
            <a:r>
              <a:rPr lang="nl-BE" dirty="0" smtClean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schrik, </a:t>
            </a:r>
            <a:r>
              <a:rPr lang="nl-BE" dirty="0" smtClean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hij eet alleen maar insecten.</a:t>
            </a:r>
            <a:endParaRPr lang="nl-BE" dirty="0">
              <a:solidFill>
                <a:schemeClr val="accent4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471" y="3894380"/>
            <a:ext cx="2963620" cy="296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45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949440" y="864524"/>
            <a:ext cx="2701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 smtClean="0"/>
              <a:t>provincie</a:t>
            </a:r>
            <a:endParaRPr lang="nl-BE" sz="4400" dirty="0"/>
          </a:p>
        </p:txBody>
      </p:sp>
      <p:sp>
        <p:nvSpPr>
          <p:cNvPr id="4" name="Tekstvak 3"/>
          <p:cNvSpPr txBox="1"/>
          <p:nvPr/>
        </p:nvSpPr>
        <p:spPr>
          <a:xfrm>
            <a:off x="814649" y="1633966"/>
            <a:ext cx="57216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chemeClr val="accent3">
                    <a:lumMod val="75000"/>
                  </a:schemeClr>
                </a:solidFill>
                <a:latin typeface="Baskerville Old Face" panose="02020602080505020303" pitchFamily="18" charset="0"/>
              </a:rPr>
              <a:t>Antwerpen heeft ook een andere stad </a:t>
            </a:r>
            <a:r>
              <a:rPr lang="nl-BE" sz="2400" dirty="0" smtClean="0">
                <a:solidFill>
                  <a:schemeClr val="accent3">
                    <a:lumMod val="75000"/>
                  </a:schemeClr>
                </a:solidFill>
                <a:latin typeface="Baskerville Old Face" panose="02020602080505020303" pitchFamily="18" charset="0"/>
              </a:rPr>
              <a:t>en die </a:t>
            </a:r>
            <a:r>
              <a:rPr lang="nl-BE" sz="2400" dirty="0" smtClean="0">
                <a:solidFill>
                  <a:schemeClr val="accent3">
                    <a:lumMod val="75000"/>
                  </a:schemeClr>
                </a:solidFill>
                <a:latin typeface="Baskerville Old Face" panose="02020602080505020303" pitchFamily="18" charset="0"/>
              </a:rPr>
              <a:t>heet Lier . </a:t>
            </a:r>
            <a:r>
              <a:rPr lang="nl-BE" sz="2400" dirty="0" smtClean="0">
                <a:solidFill>
                  <a:schemeClr val="accent3">
                    <a:lumMod val="75000"/>
                  </a:schemeClr>
                </a:solidFill>
                <a:latin typeface="Baskerville Old Face" panose="02020602080505020303" pitchFamily="18" charset="0"/>
              </a:rPr>
              <a:t>Er is een </a:t>
            </a:r>
            <a:r>
              <a:rPr lang="nl-BE" sz="2400" dirty="0" smtClean="0">
                <a:solidFill>
                  <a:schemeClr val="accent3">
                    <a:lumMod val="75000"/>
                  </a:schemeClr>
                </a:solidFill>
                <a:latin typeface="Baskerville Old Face" panose="02020602080505020303" pitchFamily="18" charset="0"/>
              </a:rPr>
              <a:t>toren met 4 verschillende klokken en het rare is dat ze allemaal een ander tijdstip hebben.</a:t>
            </a:r>
            <a:endParaRPr lang="nl-BE" sz="2400" dirty="0">
              <a:solidFill>
                <a:schemeClr val="accent3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5-puntige ster 5"/>
          <p:cNvSpPr/>
          <p:nvPr/>
        </p:nvSpPr>
        <p:spPr>
          <a:xfrm>
            <a:off x="6949440" y="1912920"/>
            <a:ext cx="4754880" cy="40057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Ovaal 6"/>
          <p:cNvSpPr/>
          <p:nvPr/>
        </p:nvSpPr>
        <p:spPr>
          <a:xfrm>
            <a:off x="7543801" y="1633966"/>
            <a:ext cx="45719" cy="111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899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5286895" y="648394"/>
            <a:ext cx="6317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 </a:t>
            </a:r>
            <a:r>
              <a:rPr lang="nl-BE" sz="3600" dirty="0" smtClean="0"/>
              <a:t>Belangrijke </a:t>
            </a:r>
            <a:r>
              <a:rPr lang="nl-BE" sz="3600" dirty="0" smtClean="0"/>
              <a:t>rivieren </a:t>
            </a:r>
            <a:endParaRPr lang="nl-BE" sz="2800" dirty="0"/>
          </a:p>
        </p:txBody>
      </p:sp>
      <p:sp>
        <p:nvSpPr>
          <p:cNvPr id="5" name="Tekstvak 4"/>
          <p:cNvSpPr txBox="1"/>
          <p:nvPr/>
        </p:nvSpPr>
        <p:spPr>
          <a:xfrm>
            <a:off x="5947756" y="1479391"/>
            <a:ext cx="4995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 </a:t>
            </a:r>
            <a:r>
              <a:rPr lang="nl-BE" sz="2000" dirty="0" smtClean="0">
                <a:latin typeface="Algerian" panose="04020705040A02060702" pitchFamily="82" charset="0"/>
              </a:rPr>
              <a:t>Er zijn 3 </a:t>
            </a:r>
            <a:r>
              <a:rPr lang="nl-BE" sz="2000" dirty="0" smtClean="0">
                <a:latin typeface="Algerian" panose="04020705040A02060702" pitchFamily="82" charset="0"/>
              </a:rPr>
              <a:t>belangrijke </a:t>
            </a:r>
            <a:r>
              <a:rPr lang="nl-BE" sz="2000" dirty="0" smtClean="0">
                <a:latin typeface="Algerian" panose="04020705040A02060702" pitchFamily="82" charset="0"/>
              </a:rPr>
              <a:t>rivieren zoals de Schelde en de Rupel en de Grote Nete. Dus als ik </a:t>
            </a:r>
            <a:r>
              <a:rPr lang="nl-BE" sz="2000" dirty="0" smtClean="0">
                <a:latin typeface="Algerian" panose="04020705040A02060702" pitchFamily="82" charset="0"/>
              </a:rPr>
              <a:t>jou was, </a:t>
            </a:r>
            <a:r>
              <a:rPr lang="nl-BE" sz="2000" dirty="0" smtClean="0">
                <a:latin typeface="Algerian" panose="04020705040A02060702" pitchFamily="82" charset="0"/>
              </a:rPr>
              <a:t>zou ik er geen afval in gooien.</a:t>
            </a:r>
            <a:endParaRPr lang="nl-BE" sz="2000" dirty="0">
              <a:latin typeface="Algerian" panose="04020705040A02060702" pitchFamily="82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244436" y="3275214"/>
            <a:ext cx="546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 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932" y="3459880"/>
            <a:ext cx="6690068" cy="257595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10" y="3141385"/>
            <a:ext cx="4126591" cy="274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01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" y="3825931"/>
            <a:ext cx="4672198" cy="261643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871854" y="789708"/>
            <a:ext cx="5162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 </a:t>
            </a:r>
            <a:r>
              <a:rPr lang="nl-BE" sz="4800" dirty="0" smtClean="0"/>
              <a:t>lekkernijen</a:t>
            </a:r>
            <a:endParaRPr lang="nl-BE" sz="4800" dirty="0"/>
          </a:p>
        </p:txBody>
      </p:sp>
      <p:sp>
        <p:nvSpPr>
          <p:cNvPr id="5" name="Tekstvak 4"/>
          <p:cNvSpPr txBox="1"/>
          <p:nvPr/>
        </p:nvSpPr>
        <p:spPr>
          <a:xfrm>
            <a:off x="5586153" y="2468880"/>
            <a:ext cx="27182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We  hebben 2 lekkernijen in onze stad Antwerpen zoals de Antwerpse handjes en het </a:t>
            </a:r>
            <a:r>
              <a:rPr lang="nl-BE" dirty="0" err="1" smtClean="0"/>
              <a:t>Geelse</a:t>
            </a:r>
            <a:r>
              <a:rPr lang="nl-BE" dirty="0" smtClean="0"/>
              <a:t> hartje. Vind je ze lekker ?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9301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685906" y="523702"/>
            <a:ext cx="3175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 </a:t>
            </a:r>
            <a:r>
              <a:rPr lang="nl-BE" sz="8000" dirty="0" smtClean="0"/>
              <a:t>einde</a:t>
            </a:r>
            <a:endParaRPr lang="nl-BE" sz="8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553" y="1753635"/>
            <a:ext cx="3632845" cy="474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3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densspoor">
  <a:themeElements>
    <a:clrScheme name="Condensspo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Condensspo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densspo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Condensspoor</Template>
  <TotalTime>133</TotalTime>
  <Words>134</Words>
  <Application>Microsoft Office PowerPoint</Application>
  <PresentationFormat>Breedbeeld</PresentationFormat>
  <Paragraphs>10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Agency FB</vt:lpstr>
      <vt:lpstr>Algerian</vt:lpstr>
      <vt:lpstr>Arial</vt:lpstr>
      <vt:lpstr>Baskerville Old Face</vt:lpstr>
      <vt:lpstr>Century Gothic</vt:lpstr>
      <vt:lpstr>Condensspoor</vt:lpstr>
      <vt:lpstr>antwerpen  pp elize en tijl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antwerpen pp elize en tijl</dc:title>
  <dc:creator>Gebruiker</dc:creator>
  <cp:lastModifiedBy>Gebruiker</cp:lastModifiedBy>
  <cp:revision>17</cp:revision>
  <dcterms:created xsi:type="dcterms:W3CDTF">2024-06-18T12:06:12Z</dcterms:created>
  <dcterms:modified xsi:type="dcterms:W3CDTF">2024-06-26T09:27:57Z</dcterms:modified>
</cp:coreProperties>
</file>