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77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86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631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928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01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802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60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80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9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1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6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463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9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6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18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331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34D058-9998-454D-80D2-776EEAE35B94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D6F4A7-4AB9-4044-844C-894464E66B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509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8898" y="476250"/>
            <a:ext cx="4735577" cy="2205992"/>
          </a:xfrm>
        </p:spPr>
        <p:txBody>
          <a:bodyPr>
            <a:normAutofit fontScale="90000"/>
          </a:bodyPr>
          <a:lstStyle/>
          <a:p>
            <a:r>
              <a:rPr lang="nl-BE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PROVINCIE</a:t>
            </a:r>
            <a:r>
              <a:rPr lang="nl-BE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nl-BE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LUXEMBURG</a:t>
            </a:r>
            <a:endParaRPr lang="nl-B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81349" y="5233850"/>
            <a:ext cx="6609805" cy="1018903"/>
          </a:xfrm>
        </p:spPr>
        <p:txBody>
          <a:bodyPr>
            <a:normAutofit/>
          </a:bodyPr>
          <a:lstStyle/>
          <a:p>
            <a:r>
              <a:rPr lang="nl-BE" sz="4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WELKOM  ALLEMAAL</a:t>
            </a:r>
            <a:endParaRPr lang="nl-BE" sz="4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AutoShape 2" descr="DE 10 BESTE rondleidingen in Luxemburg Stad (2024)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Luxemburg Stad bezoeken? Bezienswaardigheden en leuke dingen d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8" y="2730482"/>
            <a:ext cx="3536016" cy="1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vérondleiding van twee uur door de historische stad Luxemburg 2024 - Luxemburg  St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0" y="1571216"/>
            <a:ext cx="4520928" cy="33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untige ster 4"/>
          <p:cNvSpPr/>
          <p:nvPr/>
        </p:nvSpPr>
        <p:spPr>
          <a:xfrm>
            <a:off x="4503151" y="3146144"/>
            <a:ext cx="1820091" cy="17242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5-puntige ster 5"/>
          <p:cNvSpPr/>
          <p:nvPr/>
        </p:nvSpPr>
        <p:spPr>
          <a:xfrm>
            <a:off x="649957" y="4929051"/>
            <a:ext cx="1314995" cy="10624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5-puntige ster 6"/>
          <p:cNvSpPr/>
          <p:nvPr/>
        </p:nvSpPr>
        <p:spPr>
          <a:xfrm>
            <a:off x="8593830" y="5178263"/>
            <a:ext cx="1099638" cy="974682"/>
          </a:xfrm>
          <a:prstGeom prst="star5">
            <a:avLst>
              <a:gd name="adj" fmla="val 1823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5-puntige ster 7"/>
          <p:cNvSpPr/>
          <p:nvPr/>
        </p:nvSpPr>
        <p:spPr>
          <a:xfrm>
            <a:off x="7332616" y="629023"/>
            <a:ext cx="992777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29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1254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Dank jullie wel om te luisteren en jullie </a:t>
            </a:r>
            <a:r>
              <a:rPr lang="nl-BE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aandacht.</a:t>
            </a:r>
            <a:endParaRPr lang="nl-BE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00298" y="834084"/>
            <a:ext cx="1122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 dit was het dan over de provincie </a:t>
            </a:r>
            <a:r>
              <a:rPr lang="nl-BE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Luxemburg.</a:t>
            </a:r>
            <a:endParaRPr lang="nl-BE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040"/>
            <a:ext cx="6914605" cy="4106960"/>
          </a:xfrm>
          <a:prstGeom prst="rect">
            <a:avLst/>
          </a:prstGeom>
        </p:spPr>
      </p:pic>
      <p:sp>
        <p:nvSpPr>
          <p:cNvPr id="7" name="Zon 6"/>
          <p:cNvSpPr/>
          <p:nvPr/>
        </p:nvSpPr>
        <p:spPr>
          <a:xfrm>
            <a:off x="4450079" y="1218804"/>
            <a:ext cx="2377440" cy="21597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Maan 7"/>
          <p:cNvSpPr/>
          <p:nvPr/>
        </p:nvSpPr>
        <p:spPr>
          <a:xfrm>
            <a:off x="1489165" y="1603525"/>
            <a:ext cx="1297577" cy="1827652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3084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25" y="454614"/>
            <a:ext cx="6656615" cy="5215702"/>
          </a:xfrm>
          <a:prstGeom prst="rect">
            <a:avLst/>
          </a:prstGeom>
        </p:spPr>
      </p:pic>
      <p:sp>
        <p:nvSpPr>
          <p:cNvPr id="3" name="Pijl-omhoog 2"/>
          <p:cNvSpPr/>
          <p:nvPr/>
        </p:nvSpPr>
        <p:spPr>
          <a:xfrm>
            <a:off x="6418217" y="5548396"/>
            <a:ext cx="1123405" cy="118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-links 3"/>
          <p:cNvSpPr/>
          <p:nvPr/>
        </p:nvSpPr>
        <p:spPr>
          <a:xfrm>
            <a:off x="7437120" y="4049485"/>
            <a:ext cx="1567543" cy="7402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560526" y="1037723"/>
            <a:ext cx="3378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>
                <a:solidFill>
                  <a:srgbClr val="FF0000"/>
                </a:solidFill>
              </a:rPr>
              <a:t>Hier ligt Luxemburg</a:t>
            </a:r>
            <a:endParaRPr lang="nl-B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5776" y="466723"/>
            <a:ext cx="909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Wandelen in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Limburg, daar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moet je erg voorzichtig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zijn. </a:t>
            </a: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aar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fietsen ik zou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er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niet </a:t>
            </a:r>
            <a:r>
              <a:rPr lang="nl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doen.</a:t>
            </a:r>
            <a:endParaRPr lang="nl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85777" y="1085850"/>
            <a:ext cx="460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Het is namelijk heel </a:t>
            </a:r>
            <a:r>
              <a:rPr lang="nl-BE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heuvelachtig.</a:t>
            </a:r>
            <a:endParaRPr lang="nl-BE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Luxemburg | Tips voor de 5 mooiste plekken in de na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1340882"/>
            <a:ext cx="5426075" cy="40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85776" y="1628775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Maar echt heel </a:t>
            </a:r>
            <a:r>
              <a:rPr lang="nl-B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MOOI!!!</a:t>
            </a:r>
            <a:endParaRPr lang="nl-B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AutoShape 4" descr="11x de mooiste plekken in Luxemburg (het land) - | Vakanties, Vakantie  reizen, Luxemburg"/>
          <p:cNvSpPr>
            <a:spLocks noChangeAspect="1" noChangeArrowheads="1"/>
          </p:cNvSpPr>
          <p:nvPr/>
        </p:nvSpPr>
        <p:spPr bwMode="auto">
          <a:xfrm>
            <a:off x="1574800" y="4141787"/>
            <a:ext cx="2882900" cy="28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6" descr="11x de mooiste plekken in Luxemburg (het land) - | Vakanties, Vakantie  reizen, Luxemburg"/>
          <p:cNvSpPr>
            <a:spLocks noChangeAspect="1" noChangeArrowheads="1"/>
          </p:cNvSpPr>
          <p:nvPr/>
        </p:nvSpPr>
        <p:spPr bwMode="auto">
          <a:xfrm>
            <a:off x="11566525" y="4460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11x de mooiste plekken in Luxemburg (het land) - | Vakanties, Vakantie  reizen, Luxemburg"/>
          <p:cNvSpPr>
            <a:spLocks noChangeAspect="1" noChangeArrowheads="1"/>
          </p:cNvSpPr>
          <p:nvPr/>
        </p:nvSpPr>
        <p:spPr bwMode="auto">
          <a:xfrm>
            <a:off x="1498600" y="4684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10" descr="11x de mooiste plekken in Luxemburg (het land) - | Vakanties, Vakantie  reizen, Luxem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0" name="Picture 12" descr="14x Bezienswaardigheden in Luxemburg en dingen om te doen + 5x hot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9" y="2969931"/>
            <a:ext cx="3907438" cy="24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-omlaag 9"/>
          <p:cNvSpPr/>
          <p:nvPr/>
        </p:nvSpPr>
        <p:spPr>
          <a:xfrm>
            <a:off x="9020175" y="2349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rechts 10"/>
          <p:cNvSpPr/>
          <p:nvPr/>
        </p:nvSpPr>
        <p:spPr>
          <a:xfrm>
            <a:off x="-265023" y="36571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50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2775" y="73005"/>
            <a:ext cx="598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Orval</a:t>
            </a:r>
            <a:r>
              <a:rPr lang="nl-BE" sz="3200" dirty="0" smtClean="0"/>
              <a:t> is ook een stad in </a:t>
            </a:r>
            <a:r>
              <a:rPr lang="nl-BE" sz="4800" dirty="0" smtClean="0"/>
              <a:t>Luxemburg.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52717" y="1592490"/>
            <a:ext cx="3194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Er is een verhaal over gemaakt van een prinses en haar </a:t>
            </a:r>
            <a:r>
              <a:rPr lang="nl-BE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trouwring.</a:t>
            </a:r>
            <a:endParaRPr lang="nl-BE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2" descr="Abdij van Orval bezoeken? Laat het trappistenbier sma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bdij van Orval bezoeken? Laat het trappistenbier smak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20x De mooiste plekken &amp; bezienswaardigheden in de Belgische Ardenn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Luxemburg | Tips voor de 5 mooiste plekken in de natuu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0" descr="Orval Abbey (Florenvill) - Alles wat u moet weten VOORDAT je gaat (met  foto's) - Tripadviso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3557587"/>
            <a:ext cx="4090988" cy="30718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880" y="941263"/>
            <a:ext cx="3748120" cy="2335976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 flipH="1">
            <a:off x="9694101" y="465137"/>
            <a:ext cx="17379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5-puntige ster 11"/>
          <p:cNvSpPr/>
          <p:nvPr/>
        </p:nvSpPr>
        <p:spPr>
          <a:xfrm>
            <a:off x="3368026" y="210925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5-puntige ster 12"/>
          <p:cNvSpPr/>
          <p:nvPr/>
        </p:nvSpPr>
        <p:spPr>
          <a:xfrm>
            <a:off x="9257796" y="5093492"/>
            <a:ext cx="1715004" cy="11549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5-puntige ster 13"/>
          <p:cNvSpPr/>
          <p:nvPr/>
        </p:nvSpPr>
        <p:spPr>
          <a:xfrm>
            <a:off x="2533650" y="476068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7728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6423" y="330925"/>
            <a:ext cx="573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 zijn ook rivieren in Luxemburg      zoals de </a:t>
            </a:r>
            <a:r>
              <a:rPr lang="nl-BE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Semois</a:t>
            </a:r>
            <a:r>
              <a:rPr lang="nl-BE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en de </a:t>
            </a:r>
            <a:r>
              <a:rPr lang="nl-BE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Ourthe.</a:t>
            </a:r>
            <a:endParaRPr lang="nl-BE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 flipH="1">
            <a:off x="7073536" y="-539931"/>
            <a:ext cx="84910" cy="99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" y="2410368"/>
            <a:ext cx="4927556" cy="3285037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>
            <a:off x="1898468" y="1487843"/>
            <a:ext cx="600891" cy="842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815840" y="1487843"/>
            <a:ext cx="2342606" cy="110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27" y="2748072"/>
            <a:ext cx="4119097" cy="3077962"/>
          </a:xfrm>
          <a:prstGeom prst="rect">
            <a:avLst/>
          </a:prstGeom>
        </p:spPr>
      </p:pic>
      <p:sp>
        <p:nvSpPr>
          <p:cNvPr id="10" name="5-puntige ster 9"/>
          <p:cNvSpPr/>
          <p:nvPr/>
        </p:nvSpPr>
        <p:spPr>
          <a:xfrm>
            <a:off x="7654834" y="459377"/>
            <a:ext cx="1611086" cy="1561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5-puntige ster 10"/>
          <p:cNvSpPr/>
          <p:nvPr/>
        </p:nvSpPr>
        <p:spPr>
          <a:xfrm>
            <a:off x="5172891" y="5581026"/>
            <a:ext cx="1464536" cy="10972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5-puntige ster 11"/>
          <p:cNvSpPr/>
          <p:nvPr/>
        </p:nvSpPr>
        <p:spPr>
          <a:xfrm>
            <a:off x="1689462" y="5860284"/>
            <a:ext cx="1018902" cy="7576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5-puntige ster 12"/>
          <p:cNvSpPr/>
          <p:nvPr/>
        </p:nvSpPr>
        <p:spPr>
          <a:xfrm>
            <a:off x="11355977" y="2040837"/>
            <a:ext cx="531223" cy="8155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5-puntige ster 13"/>
          <p:cNvSpPr/>
          <p:nvPr/>
        </p:nvSpPr>
        <p:spPr>
          <a:xfrm>
            <a:off x="10981509" y="4052886"/>
            <a:ext cx="1062445" cy="1041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160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931" y="174172"/>
            <a:ext cx="1022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 kan ook uitstappen maken zoals kajakken op de Ourthe of kamperen.</a:t>
            </a:r>
            <a:endParaRPr lang="nl-BE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6" y="2018481"/>
            <a:ext cx="4453754" cy="28869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15" y="2947305"/>
            <a:ext cx="4099968" cy="27110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57" y="4543970"/>
            <a:ext cx="3114675" cy="2228850"/>
          </a:xfrm>
          <a:prstGeom prst="rect">
            <a:avLst/>
          </a:prstGeom>
        </p:spPr>
      </p:pic>
      <p:sp>
        <p:nvSpPr>
          <p:cNvPr id="10" name="Bijschrift met afgeronde rechthoek 9"/>
          <p:cNvSpPr/>
          <p:nvPr/>
        </p:nvSpPr>
        <p:spPr>
          <a:xfrm>
            <a:off x="5364480" y="1925013"/>
            <a:ext cx="2647405" cy="1213462"/>
          </a:xfrm>
          <a:prstGeom prst="wedgeRoundRectCallout">
            <a:avLst>
              <a:gd name="adj1" fmla="val -19881"/>
              <a:gd name="adj2" fmla="val 100880"/>
              <a:gd name="adj3" fmla="val 16667"/>
            </a:avLst>
          </a:prstGeom>
          <a:solidFill>
            <a:schemeClr val="accent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wauw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36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97" y="2507805"/>
            <a:ext cx="5968365" cy="3774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kstvak 1"/>
          <p:cNvSpPr txBox="1"/>
          <p:nvPr/>
        </p:nvSpPr>
        <p:spPr>
          <a:xfrm>
            <a:off x="505097" y="116195"/>
            <a:ext cx="12348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Lekkers uit de </a:t>
            </a:r>
            <a:r>
              <a:rPr lang="nl-BE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provincie:</a:t>
            </a:r>
            <a:endParaRPr lang="nl-BE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22810" y="1184366"/>
            <a:ext cx="9161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Gerookte </a:t>
            </a:r>
            <a:r>
              <a:rPr lang="nl-BE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nl-BE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rdeense</a:t>
            </a:r>
            <a:r>
              <a:rPr lang="nl-BE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ham.</a:t>
            </a:r>
            <a:endParaRPr lang="nl-BE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665027" y="1672050"/>
            <a:ext cx="277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Heel </a:t>
            </a:r>
            <a:r>
              <a:rPr lang="nl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lekker, </a:t>
            </a:r>
            <a:r>
              <a:rPr lang="nl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ik heb het al </a:t>
            </a:r>
            <a:r>
              <a:rPr lang="nl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gegeten.</a:t>
            </a:r>
            <a:endParaRPr lang="nl-BE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untige ster 6"/>
          <p:cNvSpPr/>
          <p:nvPr/>
        </p:nvSpPr>
        <p:spPr>
          <a:xfrm>
            <a:off x="9379131" y="4127863"/>
            <a:ext cx="2717075" cy="23251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5-puntige ster 7"/>
          <p:cNvSpPr/>
          <p:nvPr/>
        </p:nvSpPr>
        <p:spPr>
          <a:xfrm>
            <a:off x="722810" y="2760617"/>
            <a:ext cx="1045030" cy="850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5-puntige ster 8"/>
          <p:cNvSpPr/>
          <p:nvPr/>
        </p:nvSpPr>
        <p:spPr>
          <a:xfrm>
            <a:off x="833028" y="5399314"/>
            <a:ext cx="638721" cy="670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5-puntige ster 9"/>
          <p:cNvSpPr/>
          <p:nvPr/>
        </p:nvSpPr>
        <p:spPr>
          <a:xfrm>
            <a:off x="10406743" y="314568"/>
            <a:ext cx="1314994" cy="1099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19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68" y="2251363"/>
            <a:ext cx="2247900" cy="3962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68" y="1005175"/>
            <a:ext cx="2783032" cy="44693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5708" y="190683"/>
            <a:ext cx="365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 hier nog enkele standbeelden.</a:t>
            </a:r>
            <a:endParaRPr lang="nl-BE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778558"/>
            <a:ext cx="2247900" cy="3609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569" y="423499"/>
            <a:ext cx="2247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0" y="1261528"/>
            <a:ext cx="5026002" cy="332726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27610" y="426720"/>
            <a:ext cx="1046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 dit zijn nog enkele dieren van </a:t>
            </a:r>
            <a:r>
              <a:rPr lang="nl-BE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Luxemburg.</a:t>
            </a:r>
            <a:endParaRPr lang="nl-B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7" y="4654165"/>
            <a:ext cx="2917374" cy="1942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977" y="1338296"/>
            <a:ext cx="3947680" cy="25768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666" y="3915111"/>
            <a:ext cx="4371704" cy="30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TM03457452[[fn=Hemels]]</Template>
  <TotalTime>241</TotalTime>
  <Words>138</Words>
  <Application>Microsoft Office PowerPoint</Application>
  <PresentationFormat>Breedbeeld</PresentationFormat>
  <Paragraphs>18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Hemels</vt:lpstr>
      <vt:lpstr>PROVINCIE    LUXEMBURG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PROVINCIE    LUXEMBURG</dc:title>
  <dc:creator>Hewlett-Packard Company</dc:creator>
  <cp:lastModifiedBy>Hewlett-Packard Company</cp:lastModifiedBy>
  <cp:revision>21</cp:revision>
  <dcterms:created xsi:type="dcterms:W3CDTF">2024-06-18T12:32:10Z</dcterms:created>
  <dcterms:modified xsi:type="dcterms:W3CDTF">2024-06-26T09:16:09Z</dcterms:modified>
</cp:coreProperties>
</file>