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B81996-2073-468A-A1E3-C6B00E7368D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9D6243-930F-4C95-9F1C-80DB8A46CC94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093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1996-2073-468A-A1E3-C6B00E7368D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6243-930F-4C95-9F1C-80DB8A46CC9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133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1996-2073-468A-A1E3-C6B00E7368D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6243-930F-4C95-9F1C-80DB8A46CC9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894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1996-2073-468A-A1E3-C6B00E7368D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6243-930F-4C95-9F1C-80DB8A46CC9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409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4B81996-2073-468A-A1E3-C6B00E7368D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B9D6243-930F-4C95-9F1C-80DB8A46CC94}" type="slidenum">
              <a:rPr lang="nl-BE" smtClean="0"/>
              <a:t>‹nr.›</a:t>
            </a:fld>
            <a:endParaRPr lang="nl-BE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702063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1996-2073-468A-A1E3-C6B00E7368D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6243-930F-4C95-9F1C-80DB8A46CC9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0119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1996-2073-468A-A1E3-C6B00E7368D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6243-930F-4C95-9F1C-80DB8A46CC9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05806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1996-2073-468A-A1E3-C6B00E7368D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6243-930F-4C95-9F1C-80DB8A46CC9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874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1996-2073-468A-A1E3-C6B00E7368D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6243-930F-4C95-9F1C-80DB8A46CC9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776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4B81996-2073-468A-A1E3-C6B00E7368D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B9D6243-930F-4C95-9F1C-80DB8A46CC94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81950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4B81996-2073-468A-A1E3-C6B00E7368D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B9D6243-930F-4C95-9F1C-80DB8A46CC9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196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4B81996-2073-468A-A1E3-C6B00E7368D7}" type="datetimeFigureOut">
              <a:rPr lang="nl-BE" smtClean="0"/>
              <a:t>25/06/2024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9D6243-930F-4C95-9F1C-80DB8A46CC94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189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497844" y="2210763"/>
            <a:ext cx="7483392" cy="2816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 cap="all" spc="8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8800" dirty="0" smtClean="0">
                <a:solidFill>
                  <a:srgbClr val="FFC000"/>
                </a:solidFill>
              </a:rPr>
              <a:t>Namen</a:t>
            </a:r>
            <a:endParaRPr lang="nl-BE" dirty="0">
              <a:solidFill>
                <a:srgbClr val="FFC000"/>
              </a:solidFill>
            </a:endParaRPr>
          </a:p>
        </p:txBody>
      </p:sp>
      <p:pic>
        <p:nvPicPr>
          <p:cNvPr id="7" name="Picture 2" descr="Namen: de BESTE tours en dingen om te doen in 2024 - GRATIS annuleren |  GetYour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76" y="420596"/>
            <a:ext cx="4661109" cy="24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vincie Namen: 1 gebied, 3 manieren om het te ontdekk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1" y="3450799"/>
            <a:ext cx="3038499" cy="20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men België | de leukste bezienswaardigheden en handige tips -  Backpackfe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4" y="4415592"/>
            <a:ext cx="3940196" cy="244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ns aanbod - La Villa Bal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250" y="1834552"/>
            <a:ext cx="2841697" cy="18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0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nantse koek 125 g - kat (Collard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2" name="Picture 4" descr="DINANTSE KOEKEN V. COLLARD – Explore Me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048" y="0"/>
            <a:ext cx="4405667" cy="331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899102" y="3252701"/>
            <a:ext cx="4094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solidFill>
                  <a:srgbClr val="118BEF"/>
                </a:solidFill>
              </a:rPr>
              <a:t>Dinant koeken : bijna de hardste koeken </a:t>
            </a:r>
            <a:r>
              <a:rPr lang="nl-BE" sz="3200" dirty="0" smtClean="0">
                <a:solidFill>
                  <a:srgbClr val="118BEF"/>
                </a:solidFill>
              </a:rPr>
              <a:t>ter </a:t>
            </a:r>
            <a:r>
              <a:rPr lang="nl-BE" sz="3200" dirty="0" smtClean="0">
                <a:solidFill>
                  <a:srgbClr val="118BEF"/>
                </a:solidFill>
              </a:rPr>
              <a:t>wereld en in ieder geval bijna zo hard als een </a:t>
            </a:r>
            <a:r>
              <a:rPr lang="nl-BE" sz="3200" dirty="0" smtClean="0">
                <a:solidFill>
                  <a:srgbClr val="118BEF"/>
                </a:solidFill>
              </a:rPr>
              <a:t>steen.</a:t>
            </a:r>
            <a:endParaRPr lang="nl-BE" sz="3200" dirty="0">
              <a:solidFill>
                <a:srgbClr val="118BEF"/>
              </a:solidFill>
            </a:endParaRPr>
          </a:p>
        </p:txBody>
      </p:sp>
      <p:pic>
        <p:nvPicPr>
          <p:cNvPr id="2054" name="Picture 6" descr="Couque de Dinant from Dark Rye and Honey Cake: Festival baking from the  heart of the Low Countries by Regula Ysewij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01" y="160339"/>
            <a:ext cx="3748118" cy="31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Saxophone Soprano / Colour Saxophone/ Saxophone Junior (SAS-C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9" name="AutoShape 8" descr="Saxophone Soprano / Colour Saxophone/ Saxophone Junior (SAS-C)"/>
          <p:cNvSpPr>
            <a:spLocks noChangeAspect="1" noChangeArrowheads="1"/>
          </p:cNvSpPr>
          <p:nvPr/>
        </p:nvSpPr>
        <p:spPr bwMode="auto">
          <a:xfrm>
            <a:off x="1802853" y="1503575"/>
            <a:ext cx="611470" cy="61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211" y="4529974"/>
            <a:ext cx="3085417" cy="239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7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566407" y="294197"/>
            <a:ext cx="4317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Hier in Namen zijn heel veel mooie rivieren.  Hier is een voorbeeld.</a:t>
            </a:r>
            <a:endParaRPr lang="nl-BE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136" y="198782"/>
            <a:ext cx="2166654" cy="206614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72" y="1679192"/>
            <a:ext cx="2442697" cy="275373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367" y="2911378"/>
            <a:ext cx="3873445" cy="275272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124367" y="5848887"/>
            <a:ext cx="2767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Deze Rivier is de Maas. De Maas is één van de mooiste rivieren in België.</a:t>
            </a:r>
          </a:p>
        </p:txBody>
      </p:sp>
    </p:spTree>
    <p:extLst>
      <p:ext uri="{BB962C8B-B14F-4D97-AF65-F5344CB8AC3E}">
        <p14:creationId xmlns:p14="http://schemas.microsoft.com/office/powerpoint/2010/main" val="128114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204" y="1044876"/>
            <a:ext cx="3336294" cy="33362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19" y="3717235"/>
            <a:ext cx="3140765" cy="314076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13183" y="357809"/>
            <a:ext cx="3983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In de provincie Namen is de  Saxofoon uitgevonden. De Saxofoon is nu een heel beroemd instrument.</a:t>
            </a:r>
            <a:endParaRPr lang="nl-BE" sz="2400" dirty="0"/>
          </a:p>
        </p:txBody>
      </p:sp>
      <p:pic>
        <p:nvPicPr>
          <p:cNvPr id="7" name="Picture 2" descr="cat with a saxophone | AI Emoji Gener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24" y="1933493"/>
            <a:ext cx="4511841" cy="45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8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mein van de Grotten van Han ~ Grottes de H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06" y="403124"/>
            <a:ext cx="7739953" cy="32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004964" y="4050890"/>
            <a:ext cx="36318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3200" dirty="0" smtClean="0"/>
              <a:t>In de Grotten van Han is het </a:t>
            </a:r>
            <a:r>
              <a:rPr lang="nl-BE" sz="3200" dirty="0" smtClean="0">
                <a:solidFill>
                  <a:srgbClr val="002060"/>
                </a:solidFill>
              </a:rPr>
              <a:t>redelijk</a:t>
            </a:r>
            <a:r>
              <a:rPr lang="nl-BE" sz="3200" dirty="0" smtClean="0"/>
              <a:t> donker en er zijn heel veel coole grotten </a:t>
            </a:r>
            <a:r>
              <a:rPr lang="nl-BE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0898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art 8"/>
          <p:cNvSpPr/>
          <p:nvPr/>
        </p:nvSpPr>
        <p:spPr>
          <a:xfrm>
            <a:off x="2399070" y="658762"/>
            <a:ext cx="5830529" cy="573220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 smtClean="0">
                <a:solidFill>
                  <a:srgbClr val="7030A0"/>
                </a:solidFill>
              </a:rPr>
              <a:t>Dit was onze </a:t>
            </a:r>
            <a:r>
              <a:rPr lang="nl-BE" sz="2800" dirty="0" err="1" smtClean="0">
                <a:solidFill>
                  <a:srgbClr val="7030A0"/>
                </a:solidFill>
              </a:rPr>
              <a:t>powerpoint</a:t>
            </a:r>
            <a:r>
              <a:rPr lang="nl-BE" sz="2800" dirty="0" smtClean="0">
                <a:solidFill>
                  <a:srgbClr val="7030A0"/>
                </a:solidFill>
              </a:rPr>
              <a:t>. Wij hopen dat jullie ervan genoten  hebben en ons thema </a:t>
            </a:r>
            <a:r>
              <a:rPr lang="nl-BE" sz="2800" smtClean="0">
                <a:solidFill>
                  <a:srgbClr val="7030A0"/>
                </a:solidFill>
              </a:rPr>
              <a:t>was Namen</a:t>
            </a:r>
            <a:r>
              <a:rPr lang="nl-BE" smtClean="0">
                <a:solidFill>
                  <a:srgbClr val="7030A0"/>
                </a:solidFill>
              </a:rPr>
              <a:t>.</a:t>
            </a:r>
            <a:endParaRPr lang="nl-B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4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1374</TotalTime>
  <Words>105</Words>
  <Application>Microsoft Office PowerPoint</Application>
  <PresentationFormat>Breedbeeld</PresentationFormat>
  <Paragraphs>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Impact</vt:lpstr>
      <vt:lpstr>Badge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Elise Busschots</dc:creator>
  <cp:lastModifiedBy>Elise Busschots</cp:lastModifiedBy>
  <cp:revision>17</cp:revision>
  <dcterms:created xsi:type="dcterms:W3CDTF">2024-06-18T12:09:23Z</dcterms:created>
  <dcterms:modified xsi:type="dcterms:W3CDTF">2024-06-26T09:17:58Z</dcterms:modified>
</cp:coreProperties>
</file>