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6122" autoAdjust="0"/>
  </p:normalViewPr>
  <p:slideViewPr>
    <p:cSldViewPr snapToGrid="0" showGuides="1">
      <p:cViewPr varScale="1">
        <p:scale>
          <a:sx n="92" d="100"/>
          <a:sy n="92" d="100"/>
        </p:scale>
        <p:origin x="101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1FC2F-694F-4B82-91CF-187C33635FF5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F35D-00D8-4CDC-907A-56F8444566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97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F35D-00D8-4CDC-907A-56F84445669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28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55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5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62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93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65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750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10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06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75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464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065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2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2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66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9C53118-4ECF-4625-A2EE-274CAD760327}" type="datetimeFigureOut">
              <a:rPr lang="nl-BE" smtClean="0"/>
              <a:t>26/06/2024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A24F39F-31C8-4C91-B3B2-2AF873697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495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799112" y="1123229"/>
            <a:ext cx="8596417" cy="1551787"/>
          </a:xfrm>
        </p:spPr>
        <p:txBody>
          <a:bodyPr>
            <a:noAutofit/>
          </a:bodyPr>
          <a:lstStyle/>
          <a:p>
            <a:r>
              <a:rPr lang="nl-BE" sz="9600" dirty="0" err="1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henegouwen</a:t>
            </a:r>
            <a:endParaRPr lang="nl-BE" sz="96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429256" y="2439442"/>
            <a:ext cx="7267558" cy="799929"/>
          </a:xfrm>
        </p:spPr>
        <p:txBody>
          <a:bodyPr/>
          <a:lstStyle/>
          <a:p>
            <a:r>
              <a:rPr lang="nl-BE" dirty="0" smtClean="0">
                <a:latin typeface="Algerian" panose="04020705040A02060702" pitchFamily="82" charset="0"/>
              </a:rPr>
              <a:t>De hoofdstad is bergen</a:t>
            </a:r>
            <a:endParaRPr lang="nl-BE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0175" y="412682"/>
            <a:ext cx="1092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Wist je dat Charleroi de vijfde grootste stad van het land is en het in 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Henegouwen ligt?</a:t>
            </a:r>
            <a:endParaRPr lang="nl-BE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 Ukkel&#10;- Charle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8" y="1104424"/>
            <a:ext cx="9104243" cy="4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8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anaallift van Strépy-Thieu, rivierschat in Wallonië"/>
          <p:cNvSpPr>
            <a:spLocks noChangeAspect="1" noChangeArrowheads="1"/>
          </p:cNvSpPr>
          <p:nvPr/>
        </p:nvSpPr>
        <p:spPr bwMode="auto">
          <a:xfrm>
            <a:off x="1296063" y="659958"/>
            <a:ext cx="8436334" cy="21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174929" y="136738"/>
            <a:ext cx="1164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nl-BE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henegouwen</a:t>
            </a:r>
            <a:r>
              <a:rPr lang="nl-B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 ligt de tweede grootste bootlift TER WERELD</a:t>
            </a:r>
            <a:endParaRPr lang="nl-BE" sz="28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052" name="Picture 4" descr="Scheepslift van Strépy-Thieu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6" y="1334157"/>
            <a:ext cx="9263269" cy="41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081379" y="381664"/>
            <a:ext cx="970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lgerian" panose="04020705040A02060702" pitchFamily="82" charset="0"/>
              </a:rPr>
              <a:t>In de hoofdstad Bergen moet je een aapje naast een deur strelen met je linkerhand want dat geeft geluk!</a:t>
            </a:r>
            <a:endParaRPr lang="nl-BE" sz="2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Het Aapje van 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11" y="1576829"/>
            <a:ext cx="6475813" cy="3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2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5400000">
            <a:off x="2123813" y="1384184"/>
            <a:ext cx="75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35173" y="246789"/>
            <a:ext cx="1096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Algerian" panose="04020705040A02060702" pitchFamily="82" charset="0"/>
              </a:rPr>
              <a:t>In Bernissart vond men </a:t>
            </a:r>
            <a:r>
              <a:rPr lang="nl-BE" sz="3200" dirty="0" smtClean="0">
                <a:latin typeface="Algerian" panose="04020705040A02060702" pitchFamily="82" charset="0"/>
              </a:rPr>
              <a:t>lang geleden </a:t>
            </a:r>
            <a:r>
              <a:rPr lang="nl-BE" sz="3200" dirty="0" smtClean="0">
                <a:latin typeface="Algerian" panose="04020705040A02060702" pitchFamily="82" charset="0"/>
              </a:rPr>
              <a:t>dinobotten </a:t>
            </a:r>
            <a:r>
              <a:rPr lang="nl-BE" sz="3200" dirty="0" smtClean="0">
                <a:latin typeface="Algerian" panose="04020705040A02060702" pitchFamily="82" charset="0"/>
              </a:rPr>
              <a:t>!</a:t>
            </a:r>
            <a:endParaRPr lang="nl-BE" sz="32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Bezoek eens een museum vanuit je luie zetel met Google | Het Nieuwsblad  Mo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15" y="1263781"/>
            <a:ext cx="8627313" cy="41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7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81891" y="1468847"/>
            <a:ext cx="3323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Als je kaastaart lekker </a:t>
            </a:r>
            <a:r>
              <a:rPr lang="nl-BE" sz="3200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vindt, </a:t>
            </a:r>
            <a:r>
              <a:rPr lang="nl-BE" sz="3200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dan kom je maar naar Henegouwen!</a:t>
            </a:r>
            <a:endParaRPr lang="nl-BE" sz="3200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Gebakken cheesecake met citroen en lemoncurd - Kris Koo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7" y="174569"/>
            <a:ext cx="6783352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2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reatie: elke locatie is un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53" y="2425238"/>
            <a:ext cx="7159625" cy="31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76450" y="532015"/>
            <a:ext cx="615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nl-BE" sz="3200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henegouwen</a:t>
            </a:r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is er een leuk speeltuintje en je kunt je er ook nat maken!</a:t>
            </a:r>
            <a:endParaRPr lang="nl-BE" sz="32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3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nde presentatie ik weet dat je een 10 wilt geven... - Dancing Black Kids  Meme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" y="108065"/>
            <a:ext cx="11396749" cy="54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69869" y="5802284"/>
            <a:ext cx="79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Doei dit was </a:t>
            </a:r>
            <a:r>
              <a:rPr lang="nl-BE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onze provincie-presentatie</a:t>
            </a:r>
            <a:r>
              <a:rPr lang="nl-B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! </a:t>
            </a:r>
            <a:endParaRPr lang="nl-BE" sz="28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92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108</TotalTime>
  <Words>96</Words>
  <Application>Microsoft Office PowerPoint</Application>
  <PresentationFormat>Breedbeeld</PresentationFormat>
  <Paragraphs>10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Impact</vt:lpstr>
      <vt:lpstr>Belangrijke gebeurtenis</vt:lpstr>
      <vt:lpstr>henegouwen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henegouwen</dc:title>
  <dc:creator>Gebruiker</dc:creator>
  <cp:lastModifiedBy>Gebruiker</cp:lastModifiedBy>
  <cp:revision>17</cp:revision>
  <dcterms:created xsi:type="dcterms:W3CDTF">2024-06-18T12:39:29Z</dcterms:created>
  <dcterms:modified xsi:type="dcterms:W3CDTF">2024-06-26T09:21:59Z</dcterms:modified>
</cp:coreProperties>
</file>