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12"/>
  </p:notesMasterIdLst>
  <p:sldIdLst>
    <p:sldId id="256" r:id="rId2"/>
    <p:sldId id="257" r:id="rId3"/>
    <p:sldId id="259" r:id="rId4"/>
    <p:sldId id="260" r:id="rId5"/>
    <p:sldId id="258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99" autoAdjust="0"/>
    <p:restoredTop sz="94660"/>
  </p:normalViewPr>
  <p:slideViewPr>
    <p:cSldViewPr snapToGrid="0">
      <p:cViewPr varScale="1">
        <p:scale>
          <a:sx n="89" d="100"/>
          <a:sy n="89" d="100"/>
        </p:scale>
        <p:origin x="461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3049F7-2C27-4F14-B5D0-28790C030682}" type="datetimeFigureOut">
              <a:rPr lang="nl-BE" smtClean="0"/>
              <a:t>26/06/2024</a:t>
            </a:fld>
            <a:endParaRPr lang="nl-BE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BE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502498-9C55-4887-A183-85FA018425A7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4989243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502498-9C55-4887-A183-85FA018425A7}" type="slidenum">
              <a:rPr lang="nl-BE" smtClean="0"/>
              <a:t>6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8430917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smtClean="0"/>
              <a:t>Klik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0DA521EA-C77A-4349-B4F0-69CDA939F1E6}" type="datetimeFigureOut">
              <a:rPr lang="nl-BE" smtClean="0"/>
              <a:t>26/06/2024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C285AD08-0047-4E42-8E23-5B810F33291C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313203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sche 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 smtClean="0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521EA-C77A-4349-B4F0-69CDA939F1E6}" type="datetimeFigureOut">
              <a:rPr lang="nl-BE" smtClean="0"/>
              <a:t>26/06/2024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5AD08-0047-4E42-8E23-5B810F33291C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5145883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 en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0DA521EA-C77A-4349-B4F0-69CDA939F1E6}" type="datetimeFigureOut">
              <a:rPr lang="nl-BE" smtClean="0"/>
              <a:t>26/06/2024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C285AD08-0047-4E42-8E23-5B810F33291C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7094324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iteraat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0DA521EA-C77A-4349-B4F0-69CDA939F1E6}" type="datetimeFigureOut">
              <a:rPr lang="nl-BE" smtClean="0"/>
              <a:t>26/06/2024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C285AD08-0047-4E42-8E23-5B810F33291C}" type="slidenum">
              <a:rPr lang="nl-BE" smtClean="0"/>
              <a:t>‹nr.›</a:t>
            </a:fld>
            <a:endParaRPr lang="nl-BE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0984460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amkaar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0DA521EA-C77A-4349-B4F0-69CDA939F1E6}" type="datetimeFigureOut">
              <a:rPr lang="nl-BE" smtClean="0"/>
              <a:t>26/06/2024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C285AD08-0047-4E42-8E23-5B810F33291C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1664287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omm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521EA-C77A-4349-B4F0-69CDA939F1E6}" type="datetimeFigureOut">
              <a:rPr lang="nl-BE" smtClean="0"/>
              <a:t>26/06/2024</a:t>
            </a:fld>
            <a:endParaRPr lang="nl-B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5AD08-0047-4E42-8E23-5B810F33291C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4546688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Afbeelding-ko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 smtClean="0"/>
              <a:t>Klik op het pictogram als u een afbeelding wilt toevoegen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 smtClean="0"/>
              <a:t>Klik op het pictogram als u een afbeelding wilt toevoegen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 smtClean="0"/>
              <a:t>Klik op het pictogram als u een afbeelding wilt toevoegen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521EA-C77A-4349-B4F0-69CDA939F1E6}" type="datetimeFigureOut">
              <a:rPr lang="nl-BE" smtClean="0"/>
              <a:t>26/06/2024</a:t>
            </a:fld>
            <a:endParaRPr lang="nl-B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5AD08-0047-4E42-8E23-5B810F33291C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9129512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521EA-C77A-4349-B4F0-69CDA939F1E6}" type="datetimeFigureOut">
              <a:rPr lang="nl-BE" smtClean="0"/>
              <a:t>26/06/2024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5AD08-0047-4E42-8E23-5B810F33291C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6479922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0DA521EA-C77A-4349-B4F0-69CDA939F1E6}" type="datetimeFigureOut">
              <a:rPr lang="nl-BE" smtClean="0"/>
              <a:t>26/06/2024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C285AD08-0047-4E42-8E23-5B810F33291C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9387316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521EA-C77A-4349-B4F0-69CDA939F1E6}" type="datetimeFigureOut">
              <a:rPr lang="nl-BE" smtClean="0"/>
              <a:t>26/06/2024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5AD08-0047-4E42-8E23-5B810F33291C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6943867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0DA521EA-C77A-4349-B4F0-69CDA939F1E6}" type="datetimeFigureOut">
              <a:rPr lang="nl-BE" smtClean="0"/>
              <a:t>26/06/2024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C285AD08-0047-4E42-8E23-5B810F33291C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5411001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521EA-C77A-4349-B4F0-69CDA939F1E6}" type="datetimeFigureOut">
              <a:rPr lang="nl-BE" smtClean="0"/>
              <a:t>26/06/2024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5AD08-0047-4E42-8E23-5B810F33291C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699495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521EA-C77A-4349-B4F0-69CDA939F1E6}" type="datetimeFigureOut">
              <a:rPr lang="nl-BE" smtClean="0"/>
              <a:t>26/06/2024</a:t>
            </a:fld>
            <a:endParaRPr lang="nl-B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5AD08-0047-4E42-8E23-5B810F33291C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6041123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521EA-C77A-4349-B4F0-69CDA939F1E6}" type="datetimeFigureOut">
              <a:rPr lang="nl-BE" smtClean="0"/>
              <a:t>26/06/2024</a:t>
            </a:fld>
            <a:endParaRPr lang="nl-B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5AD08-0047-4E42-8E23-5B810F33291C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6103845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521EA-C77A-4349-B4F0-69CDA939F1E6}" type="datetimeFigureOut">
              <a:rPr lang="nl-BE" smtClean="0"/>
              <a:t>26/06/2024</a:t>
            </a:fld>
            <a:endParaRPr lang="nl-B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5AD08-0047-4E42-8E23-5B810F33291C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0587641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521EA-C77A-4349-B4F0-69CDA939F1E6}" type="datetimeFigureOut">
              <a:rPr lang="nl-BE" smtClean="0"/>
              <a:t>26/06/2024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5AD08-0047-4E42-8E23-5B810F33291C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763807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 smtClean="0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521EA-C77A-4349-B4F0-69CDA939F1E6}" type="datetimeFigureOut">
              <a:rPr lang="nl-BE" smtClean="0"/>
              <a:t>26/06/2024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5AD08-0047-4E42-8E23-5B810F33291C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5503306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A521EA-C77A-4349-B4F0-69CDA939F1E6}" type="datetimeFigureOut">
              <a:rPr lang="nl-BE" smtClean="0"/>
              <a:t>26/06/2024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85AD08-0047-4E42-8E23-5B810F33291C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08517414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  <p:sldLayoutId id="2147483722" r:id="rId14"/>
    <p:sldLayoutId id="2147483723" r:id="rId15"/>
    <p:sldLayoutId id="2147483724" r:id="rId16"/>
    <p:sldLayoutId id="2147483725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445294" y="407733"/>
            <a:ext cx="7197726" cy="2421464"/>
          </a:xfrm>
        </p:spPr>
        <p:txBody>
          <a:bodyPr>
            <a:normAutofit/>
          </a:bodyPr>
          <a:lstStyle/>
          <a:p>
            <a:r>
              <a:rPr lang="nl-BE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De provincie</a:t>
            </a:r>
            <a:br>
              <a:rPr lang="nl-BE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</a:br>
            <a:r>
              <a:rPr lang="nl-BE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 WAALS-</a:t>
            </a:r>
            <a:r>
              <a:rPr lang="nl-BE" dirty="0" err="1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BRAbant</a:t>
            </a:r>
            <a:r>
              <a:rPr lang="nl-BE" dirty="0" smtClean="0"/>
              <a:t> </a:t>
            </a:r>
            <a:endParaRPr lang="nl-BE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0934454" y="6896358"/>
            <a:ext cx="2001717" cy="515558"/>
          </a:xfrm>
        </p:spPr>
        <p:txBody>
          <a:bodyPr/>
          <a:lstStyle/>
          <a:p>
            <a:endParaRPr lang="nl-BE" dirty="0"/>
          </a:p>
        </p:txBody>
      </p:sp>
      <p:pic>
        <p:nvPicPr>
          <p:cNvPr id="1026" name="Picture 2" descr="Vlag Prov.Waals-Brabant 140 x 200 glans | bol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7569" y="3886201"/>
            <a:ext cx="2694431" cy="2971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022" y="3405880"/>
            <a:ext cx="5224288" cy="3490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35228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2421723" y="1164414"/>
            <a:ext cx="727955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Dank u om </a:t>
            </a:r>
            <a:r>
              <a:rPr lang="nl-NL" sz="5400" b="1" cap="none" spc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te kijken! </a:t>
            </a:r>
            <a:endParaRPr lang="nl-NL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739" y="2879785"/>
            <a:ext cx="3736675" cy="3736675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5037" y="2760453"/>
            <a:ext cx="3778370" cy="3778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90780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/>
          <p:cNvSpPr txBox="1"/>
          <p:nvPr/>
        </p:nvSpPr>
        <p:spPr>
          <a:xfrm>
            <a:off x="370937" y="2233717"/>
            <a:ext cx="92130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Wist je dat de </a:t>
            </a:r>
            <a:r>
              <a:rPr lang="nl-BE" sz="24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provinciehoofdplaats </a:t>
            </a:r>
            <a:r>
              <a:rPr lang="nl-BE" sz="24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van Waals –Brabant </a:t>
            </a:r>
            <a:r>
              <a:rPr lang="nl-BE" sz="24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W</a:t>
            </a:r>
            <a:r>
              <a:rPr lang="nl-BE" sz="24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aver is ?</a:t>
            </a:r>
            <a:endParaRPr lang="nl-BE" sz="24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28" y="3619500"/>
            <a:ext cx="5829300" cy="3238500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00576" y="4198134"/>
            <a:ext cx="2691424" cy="2842817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27286" y="0"/>
            <a:ext cx="3064714" cy="3064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38249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/>
          <p:cNvSpPr/>
          <p:nvPr/>
        </p:nvSpPr>
        <p:spPr>
          <a:xfrm>
            <a:off x="2245419" y="2988926"/>
            <a:ext cx="789575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BE" sz="40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Ken je de stad van Waals Brabant al ?</a:t>
            </a:r>
          </a:p>
        </p:txBody>
      </p:sp>
    </p:spTree>
    <p:extLst>
      <p:ext uri="{BB962C8B-B14F-4D97-AF65-F5344CB8AC3E}">
        <p14:creationId xmlns:p14="http://schemas.microsoft.com/office/powerpoint/2010/main" val="34099226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/>
          <p:cNvSpPr txBox="1"/>
          <p:nvPr/>
        </p:nvSpPr>
        <p:spPr>
          <a:xfrm>
            <a:off x="2268747" y="2743200"/>
            <a:ext cx="847113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                             LOUVAIN LA NEUVE     </a:t>
            </a:r>
          </a:p>
          <a:p>
            <a:endParaRPr lang="nl-BE" sz="24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endParaRPr lang="nl-BE" sz="2400" dirty="0" smtClean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r>
              <a:rPr lang="nl-BE" sz="24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nl-BE" sz="24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 IS EEN HEEL MODERNE STAD EN ER ZIJN VEEL </a:t>
            </a:r>
            <a:r>
              <a:rPr lang="nl-BE" sz="24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STUDENTEN </a:t>
            </a:r>
            <a:endParaRPr lang="nl-BE" sz="24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412809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/>
          <p:cNvSpPr txBox="1"/>
          <p:nvPr/>
        </p:nvSpPr>
        <p:spPr>
          <a:xfrm>
            <a:off x="897146" y="3062376"/>
            <a:ext cx="770338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8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DAAR </a:t>
            </a:r>
            <a:r>
              <a:rPr lang="nl-BE" sz="28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IN </a:t>
            </a:r>
            <a:r>
              <a:rPr lang="nl-BE" sz="28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DE NATUUR HEB JE HEEL VEEL </a:t>
            </a:r>
            <a:r>
              <a:rPr lang="nl-BE" sz="28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GRASHEUVELS.</a:t>
            </a:r>
            <a:endParaRPr lang="nl-BE" sz="28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4555" y="3579962"/>
            <a:ext cx="3071902" cy="3071902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528" y="196970"/>
            <a:ext cx="2537603" cy="2537603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40483" y="76199"/>
            <a:ext cx="2986177" cy="2986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46655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allOve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e toelichting 1"/>
          <p:cNvSpPr/>
          <p:nvPr/>
        </p:nvSpPr>
        <p:spPr>
          <a:xfrm>
            <a:off x="2159479" y="2251495"/>
            <a:ext cx="1863306" cy="1846052"/>
          </a:xfrm>
          <a:prstGeom prst="wedgeEllipseCallou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4" name="Tekstvak 3"/>
          <p:cNvSpPr txBox="1"/>
          <p:nvPr/>
        </p:nvSpPr>
        <p:spPr>
          <a:xfrm flipH="1">
            <a:off x="2458528" y="2851355"/>
            <a:ext cx="17511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 smtClean="0"/>
              <a:t>Je hebt er drie rivieren</a:t>
            </a:r>
            <a:endParaRPr lang="nl-BE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921" y="4697407"/>
            <a:ext cx="2238375" cy="1590675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48445" y="4245530"/>
            <a:ext cx="3790860" cy="2612470"/>
          </a:xfrm>
          <a:prstGeom prst="rect">
            <a:avLst/>
          </a:prstGeom>
        </p:spPr>
      </p:pic>
      <p:sp>
        <p:nvSpPr>
          <p:cNvPr id="6" name="Rechthoek 5"/>
          <p:cNvSpPr/>
          <p:nvPr/>
        </p:nvSpPr>
        <p:spPr>
          <a:xfrm>
            <a:off x="5556738" y="3656777"/>
            <a:ext cx="6774936" cy="37010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nl-NL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Bedoel je de Zenne, de </a:t>
            </a:r>
            <a:r>
              <a:rPr lang="nl-NL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Dijle</a:t>
            </a:r>
            <a:r>
              <a:rPr lang="nl-NL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en de </a:t>
            </a:r>
            <a:r>
              <a:rPr lang="nl-NL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Gette</a:t>
            </a:r>
            <a:r>
              <a:rPr lang="nl-NL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??? </a:t>
            </a:r>
            <a:endParaRPr lang="nl-NL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607061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/>
          <p:cNvSpPr txBox="1"/>
          <p:nvPr/>
        </p:nvSpPr>
        <p:spPr>
          <a:xfrm>
            <a:off x="1380226" y="1397478"/>
            <a:ext cx="775514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 smtClean="0"/>
              <a:t>Je hebt er ook WALIBI</a:t>
            </a:r>
          </a:p>
          <a:p>
            <a:endParaRPr lang="nl-BE" dirty="0"/>
          </a:p>
          <a:p>
            <a:endParaRPr lang="nl-BE" dirty="0" smtClean="0"/>
          </a:p>
          <a:p>
            <a:endParaRPr lang="nl-BE" dirty="0"/>
          </a:p>
          <a:p>
            <a:endParaRPr lang="nl-BE" dirty="0" smtClean="0"/>
          </a:p>
          <a:p>
            <a:r>
              <a:rPr lang="nl-BE" dirty="0" smtClean="0"/>
              <a:t>DAAR ZIJN HEEL VEEL ATTRACTIES;</a:t>
            </a:r>
            <a:endParaRPr lang="nl-BE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947" y="3815025"/>
            <a:ext cx="3890513" cy="2914130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4300" y="254440"/>
            <a:ext cx="8267700" cy="2152650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0961" y="3010619"/>
            <a:ext cx="6861038" cy="3752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3943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2"/>
          <p:cNvSpPr/>
          <p:nvPr/>
        </p:nvSpPr>
        <p:spPr>
          <a:xfrm>
            <a:off x="3517411" y="2967335"/>
            <a:ext cx="515718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54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HUN LEKKERS IS</a:t>
            </a:r>
            <a:endParaRPr lang="nl-NL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4035768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2"/>
          <p:cNvSpPr/>
          <p:nvPr/>
        </p:nvSpPr>
        <p:spPr>
          <a:xfrm>
            <a:off x="3591703" y="1078150"/>
            <a:ext cx="459452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5400" b="0" cap="none" spc="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Tarte</a:t>
            </a:r>
            <a:r>
              <a:rPr lang="nl-NL" sz="54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al </a:t>
            </a:r>
            <a:r>
              <a:rPr lang="nl-NL" sz="5400" b="0" cap="none" spc="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djote</a:t>
            </a:r>
            <a:endParaRPr lang="nl-NL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7155" y="2185627"/>
            <a:ext cx="5932458" cy="453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2695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ondensspoor">
  <a:themeElements>
    <a:clrScheme name="Condensspoor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Condensspoor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ondensspoor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8F31A783-2159-4870-BC29-2BA7D038EA44}"/>
    </a:ext>
  </a:extLst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Condensspoor</Template>
  <TotalTime>105</TotalTime>
  <Words>88</Words>
  <Application>Microsoft Office PowerPoint</Application>
  <PresentationFormat>Breedbeeld</PresentationFormat>
  <Paragraphs>20</Paragraphs>
  <Slides>10</Slides>
  <Notes>1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10</vt:i4>
      </vt:variant>
    </vt:vector>
  </HeadingPairs>
  <TitlesOfParts>
    <vt:vector size="14" baseType="lpstr">
      <vt:lpstr>Arial</vt:lpstr>
      <vt:lpstr>Calibri</vt:lpstr>
      <vt:lpstr>Century Gothic</vt:lpstr>
      <vt:lpstr>Condensspoor</vt:lpstr>
      <vt:lpstr>De provincie  WAALS-BRAbant 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>Hewlett-Packard Company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 provincie  WAALS-BRAbant</dc:title>
  <dc:creator>Gebruiker</dc:creator>
  <cp:lastModifiedBy>Gebruiker</cp:lastModifiedBy>
  <cp:revision>16</cp:revision>
  <dcterms:created xsi:type="dcterms:W3CDTF">2024-06-18T12:34:04Z</dcterms:created>
  <dcterms:modified xsi:type="dcterms:W3CDTF">2024-06-26T09:31:31Z</dcterms:modified>
</cp:coreProperties>
</file>