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-69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E525CF-2740-47B5-80FA-E17F2087B339}" type="datetimeFigureOut">
              <a:rPr lang="nl-BE" smtClean="0"/>
              <a:t>18/06/2024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ECA0A3D-93DC-4FAC-B597-6118AC4E0CB9}" type="slidenum">
              <a:rPr lang="nl-BE" smtClean="0"/>
              <a:t>‹nr.›</a:t>
            </a:fld>
            <a:endParaRPr lang="nl-BE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79471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525CF-2740-47B5-80FA-E17F2087B339}" type="datetimeFigureOut">
              <a:rPr lang="nl-BE" smtClean="0"/>
              <a:t>18/06/2024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A0A3D-93DC-4FAC-B597-6118AC4E0CB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7427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525CF-2740-47B5-80FA-E17F2087B339}" type="datetimeFigureOut">
              <a:rPr lang="nl-BE" smtClean="0"/>
              <a:t>18/06/2024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A0A3D-93DC-4FAC-B597-6118AC4E0CB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07694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525CF-2740-47B5-80FA-E17F2087B339}" type="datetimeFigureOut">
              <a:rPr lang="nl-BE" smtClean="0"/>
              <a:t>18/06/2024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A0A3D-93DC-4FAC-B597-6118AC4E0CB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33092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EE525CF-2740-47B5-80FA-E17F2087B339}" type="datetimeFigureOut">
              <a:rPr lang="nl-BE" smtClean="0"/>
              <a:t>18/06/2024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ECA0A3D-93DC-4FAC-B597-6118AC4E0CB9}" type="slidenum">
              <a:rPr lang="nl-BE" smtClean="0"/>
              <a:t>‹nr.›</a:t>
            </a:fld>
            <a:endParaRPr lang="nl-BE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2195716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525CF-2740-47B5-80FA-E17F2087B339}" type="datetimeFigureOut">
              <a:rPr lang="nl-BE" smtClean="0"/>
              <a:t>18/06/2024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A0A3D-93DC-4FAC-B597-6118AC4E0CB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1251212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525CF-2740-47B5-80FA-E17F2087B339}" type="datetimeFigureOut">
              <a:rPr lang="nl-BE" smtClean="0"/>
              <a:t>18/06/2024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A0A3D-93DC-4FAC-B597-6118AC4E0CB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7356701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525CF-2740-47B5-80FA-E17F2087B339}" type="datetimeFigureOut">
              <a:rPr lang="nl-BE" smtClean="0"/>
              <a:t>18/06/2024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A0A3D-93DC-4FAC-B597-6118AC4E0CB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67374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525CF-2740-47B5-80FA-E17F2087B339}" type="datetimeFigureOut">
              <a:rPr lang="nl-BE" smtClean="0"/>
              <a:t>18/06/2024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A0A3D-93DC-4FAC-B597-6118AC4E0CB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33178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2EE525CF-2740-47B5-80FA-E17F2087B339}" type="datetimeFigureOut">
              <a:rPr lang="nl-BE" smtClean="0"/>
              <a:t>18/06/2024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9ECA0A3D-93DC-4FAC-B597-6118AC4E0CB9}" type="slidenum">
              <a:rPr lang="nl-BE" smtClean="0"/>
              <a:t>‹nr.›</a:t>
            </a:fld>
            <a:endParaRPr lang="nl-BE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70960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294967295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2EE525CF-2740-47B5-80FA-E17F2087B339}" type="datetimeFigureOut">
              <a:rPr lang="nl-BE" smtClean="0"/>
              <a:t>18/06/2024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9ECA0A3D-93DC-4FAC-B597-6118AC4E0CB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92482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EE525CF-2740-47B5-80FA-E17F2087B339}" type="datetimeFigureOut">
              <a:rPr lang="nl-BE" smtClean="0"/>
              <a:t>18/06/2024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ECA0A3D-93DC-4FAC-B597-6118AC4E0CB9}" type="slidenum">
              <a:rPr lang="nl-BE" smtClean="0"/>
              <a:t>‹nr.›</a:t>
            </a:fld>
            <a:endParaRPr lang="nl-BE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86351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4294967295" pos="792">
          <p15:clr>
            <a:srgbClr val="F26B43"/>
          </p15:clr>
        </p15:guide>
        <p15:guide id="4294967295" pos="7200">
          <p15:clr>
            <a:srgbClr val="F26B43"/>
          </p15:clr>
        </p15:guide>
        <p15:guide id="4294967295" orient="horz" pos="4008">
          <p15:clr>
            <a:srgbClr val="F26B43"/>
          </p15:clr>
        </p15:guide>
        <p15:guide id="4294967295" orient="horz" pos="1440">
          <p15:clr>
            <a:srgbClr val="F26B43"/>
          </p15:clr>
        </p15:guide>
        <p15:guide id="4294967295" orient="horz" pos="3720">
          <p15:clr>
            <a:srgbClr val="F26B43"/>
          </p15:clr>
        </p15:guide>
        <p15:guide id="4294967295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 smtClean="0"/>
              <a:t>Weetjes over West-Vlaanderen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 flipH="1" flipV="1">
            <a:off x="155275" y="6346454"/>
            <a:ext cx="51760" cy="45719"/>
          </a:xfrm>
        </p:spPr>
        <p:txBody>
          <a:bodyPr>
            <a:normAutofit fontScale="25000" lnSpcReduction="20000"/>
          </a:bodyPr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48897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  <p:sndAc>
          <p:stSnd>
            <p:snd r:embed="rId2" name="explode.wav"/>
          </p:stSnd>
        </p:sndAc>
      </p:transition>
    </mc:Choice>
    <mc:Fallback>
      <p:transition spd="slow">
        <p:dissolve/>
        <p:sndAc>
          <p:stSnd>
            <p:snd r:embed="rId2" name="explod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2260121" y="5581292"/>
            <a:ext cx="8177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 smtClean="0">
                <a:latin typeface="Baskerville Old Face" panose="02020602080505020303" pitchFamily="18" charset="0"/>
              </a:rPr>
              <a:t>Brugge is de hoofdplaats van West-Vlaanderen</a:t>
            </a:r>
            <a:r>
              <a:rPr lang="nl-BE" dirty="0" smtClean="0"/>
              <a:t>.</a:t>
            </a:r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233" y="347302"/>
            <a:ext cx="5436072" cy="4578381"/>
          </a:xfrm>
          <a:prstGeom prst="rect">
            <a:avLst/>
          </a:prstGeom>
        </p:spPr>
      </p:pic>
      <p:sp>
        <p:nvSpPr>
          <p:cNvPr id="6" name="PIJL-RECHTS 5"/>
          <p:cNvSpPr/>
          <p:nvPr/>
        </p:nvSpPr>
        <p:spPr>
          <a:xfrm rot="19399799">
            <a:off x="1541792" y="1802922"/>
            <a:ext cx="1595886" cy="1147313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582241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  <p:sndAc>
          <p:stSnd>
            <p:snd r:embed="rId2" name="wind.wav"/>
          </p:stSnd>
        </p:sndAc>
      </p:transition>
    </mc:Choice>
    <mc:Fallback>
      <p:transition spd="slow">
        <p:fade/>
        <p:sndAc>
          <p:stSnd>
            <p:snd r:embed="rId2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 rot="10800000" flipH="1" flipV="1">
            <a:off x="2329132" y="416066"/>
            <a:ext cx="8065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 </a:t>
            </a:r>
            <a:r>
              <a:rPr lang="nl-BE" sz="2400" dirty="0" smtClean="0">
                <a:latin typeface="Cooper Black" panose="0208090404030B020404" pitchFamily="18" charset="0"/>
              </a:rPr>
              <a:t>Brugge ligt dicht bij de Schelde. Daar heb je een mooi uitzicht. En leuk voor familietripjes!</a:t>
            </a:r>
            <a:endParaRPr lang="nl-BE" sz="2400" dirty="0">
              <a:latin typeface="Cooper Black" panose="0208090404030B020404" pitchFamily="18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5731" y="1759788"/>
            <a:ext cx="6937778" cy="402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40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759790" y="528644"/>
            <a:ext cx="8997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latin typeface="Broadway" panose="04040905080B02020502" pitchFamily="82" charset="0"/>
              </a:rPr>
              <a:t>In </a:t>
            </a:r>
            <a:r>
              <a:rPr lang="nl-BE" sz="2400" dirty="0">
                <a:latin typeface="Broadway" panose="04040905080B02020502" pitchFamily="82" charset="0"/>
              </a:rPr>
              <a:t>K</a:t>
            </a:r>
            <a:r>
              <a:rPr lang="nl-BE" sz="2400" dirty="0" smtClean="0">
                <a:latin typeface="Broadway" panose="04040905080B02020502" pitchFamily="82" charset="0"/>
              </a:rPr>
              <a:t>ortrijk kan je de fantastische </a:t>
            </a:r>
            <a:r>
              <a:rPr lang="nl-BE" sz="2400" dirty="0" err="1" smtClean="0">
                <a:latin typeface="Broadway" panose="04040905080B02020502" pitchFamily="82" charset="0"/>
              </a:rPr>
              <a:t>Broeltorens</a:t>
            </a:r>
            <a:r>
              <a:rPr lang="nl-BE" sz="2400" dirty="0" smtClean="0">
                <a:latin typeface="Broadway" panose="04040905080B02020502" pitchFamily="82" charset="0"/>
              </a:rPr>
              <a:t> en het belfort bewonderen. </a:t>
            </a:r>
            <a:endParaRPr lang="nl-BE" sz="2400" dirty="0">
              <a:latin typeface="Broadway" panose="04040905080B02020502" pitchFamily="82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499" y="1942513"/>
            <a:ext cx="5072332" cy="448478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46836">
            <a:off x="1664898" y="2810054"/>
            <a:ext cx="1832394" cy="1832394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 rot="19190891">
            <a:off x="9206049" y="3585410"/>
            <a:ext cx="1820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err="1" smtClean="0"/>
              <a:t>broeltoren</a:t>
            </a:r>
            <a:endParaRPr lang="nl-BE" sz="2800" dirty="0"/>
          </a:p>
        </p:txBody>
      </p:sp>
    </p:spTree>
    <p:extLst>
      <p:ext uri="{BB962C8B-B14F-4D97-AF65-F5344CB8AC3E}">
        <p14:creationId xmlns:p14="http://schemas.microsoft.com/office/powerpoint/2010/main" val="21204821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  <p:sndAc>
          <p:stSnd>
            <p:snd r:embed="rId2" name="wind.wav"/>
          </p:stSnd>
        </p:sndAc>
      </p:transition>
    </mc:Choice>
    <mc:Fallback>
      <p:transition spd="slow">
        <p:fade/>
        <p:sndAc>
          <p:stSnd>
            <p:snd r:embed="rId2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3745299" y="385217"/>
            <a:ext cx="5562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latin typeface="Cooper Black" panose="0208090404030B020404" pitchFamily="18" charset="0"/>
              </a:rPr>
              <a:t>In Zeebrugge hebben ze ook een heel moderne haven, kijk maar!</a:t>
            </a:r>
            <a:endParaRPr lang="nl-BE" sz="2400" dirty="0">
              <a:latin typeface="Cooper Black" panose="0208090404030B020404" pitchFamily="18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527" y="1733909"/>
            <a:ext cx="6389299" cy="479197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12292">
            <a:off x="1138688" y="1396600"/>
            <a:ext cx="1623564" cy="162356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29978">
            <a:off x="9984625" y="3435739"/>
            <a:ext cx="1679725" cy="167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81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260828" y="897147"/>
            <a:ext cx="81260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>
                <a:latin typeface="Cooper Black" panose="0208090404030B020404" pitchFamily="18" charset="0"/>
              </a:rPr>
              <a:t>Het attractiepark </a:t>
            </a:r>
            <a:r>
              <a:rPr lang="nl-BE" dirty="0" err="1" smtClean="0">
                <a:latin typeface="Cooper Black" panose="0208090404030B020404" pitchFamily="18" charset="0"/>
              </a:rPr>
              <a:t>Plopsaland</a:t>
            </a:r>
            <a:r>
              <a:rPr lang="nl-BE" dirty="0" smtClean="0">
                <a:latin typeface="Cooper Black" panose="0208090404030B020404" pitchFamily="18" charset="0"/>
              </a:rPr>
              <a:t> De Panne ligt ook in West-Vlaanderen. Daar zijn </a:t>
            </a:r>
            <a:r>
              <a:rPr lang="nl-BE" dirty="0" err="1" smtClean="0">
                <a:latin typeface="Cooper Black" panose="0208090404030B020404" pitchFamily="18" charset="0"/>
              </a:rPr>
              <a:t>superleukeeeeeeeee</a:t>
            </a:r>
            <a:r>
              <a:rPr lang="nl-BE" dirty="0" smtClean="0">
                <a:latin typeface="Cooper Black" panose="0208090404030B020404" pitchFamily="18" charset="0"/>
              </a:rPr>
              <a:t> attracties, bv de draak en de Super </a:t>
            </a:r>
            <a:r>
              <a:rPr lang="nl-BE" dirty="0" err="1" smtClean="0">
                <a:latin typeface="Cooper Black" panose="0208090404030B020404" pitchFamily="18" charset="0"/>
              </a:rPr>
              <a:t>Splash</a:t>
            </a:r>
            <a:r>
              <a:rPr lang="nl-BE" dirty="0" smtClean="0">
                <a:latin typeface="Cooper Black" panose="0208090404030B020404" pitchFamily="18" charset="0"/>
              </a:rPr>
              <a:t>.</a:t>
            </a:r>
            <a:endParaRPr lang="nl-BE" dirty="0">
              <a:latin typeface="Cooper Black" panose="0208090404030B020404" pitchFamily="18" charset="0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28" y="2087592"/>
            <a:ext cx="3648266" cy="426857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2087592"/>
            <a:ext cx="3648268" cy="4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799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  <p:sndAc>
          <p:stSnd>
            <p:snd r:embed="rId2" name="wind.wav"/>
          </p:stSnd>
        </p:sndAc>
      </p:transition>
    </mc:Choice>
    <mc:Fallback>
      <p:transition spd="slow">
        <p:fade/>
        <p:sndAc>
          <p:stSnd>
            <p:snd r:embed="rId2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802460" y="2766262"/>
            <a:ext cx="4063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smtClean="0"/>
              <a:t>.</a:t>
            </a:r>
            <a:endParaRPr lang="nl-BE" sz="28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711" y="1638965"/>
            <a:ext cx="4981036" cy="3322351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158611" y="2243042"/>
            <a:ext cx="51954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4800" dirty="0" smtClean="0">
                <a:latin typeface="Brush Script MT" panose="03060802040406070304" pitchFamily="66" charset="0"/>
              </a:rPr>
              <a:t>In Brugge kan je ook leuke boottochtjes doen!</a:t>
            </a:r>
            <a:endParaRPr lang="nl-BE" sz="4800" dirty="0"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555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  <p:sndAc>
          <p:stSnd>
            <p:snd r:embed="rId2" name="camera.wav"/>
          </p:stSnd>
        </p:sndAc>
      </p:transition>
    </mc:Choice>
    <mc:Fallback>
      <p:transition spd="slow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985513" y="776374"/>
            <a:ext cx="9023229" cy="974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 smtClean="0">
                <a:latin typeface="Cooper Black" panose="0208090404030B020404" pitchFamily="18" charset="0"/>
              </a:rPr>
              <a:t>Dit was onze spreekbeurt over West-Vlaanderen en Brugge.</a:t>
            </a:r>
            <a:endParaRPr lang="nl-BE" sz="2800" dirty="0">
              <a:latin typeface="Cooper Black" panose="0208090404030B020404" pitchFamily="18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4714335" y="5376921"/>
            <a:ext cx="105874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 smtClean="0">
                <a:latin typeface="Blackadder ITC" panose="04020505051007020D02" pitchFamily="82" charset="0"/>
              </a:rPr>
              <a:t>Bedankt om te luisteren.</a:t>
            </a:r>
          </a:p>
          <a:p>
            <a:r>
              <a:rPr lang="nl-BE" sz="3200" dirty="0" smtClean="0">
                <a:latin typeface="Blackadder ITC" panose="04020505051007020D02" pitchFamily="82" charset="0"/>
              </a:rPr>
              <a:t>Groetjes, </a:t>
            </a:r>
            <a:r>
              <a:rPr lang="nl-BE" sz="3200" dirty="0" err="1" smtClean="0">
                <a:latin typeface="Blackadder ITC" panose="04020505051007020D02" pitchFamily="82" charset="0"/>
              </a:rPr>
              <a:t>Dize</a:t>
            </a:r>
            <a:r>
              <a:rPr lang="nl-BE" sz="3200" dirty="0" smtClean="0">
                <a:latin typeface="Blackadder ITC" panose="04020505051007020D02" pitchFamily="82" charset="0"/>
              </a:rPr>
              <a:t> en Nora</a:t>
            </a:r>
            <a:r>
              <a:rPr lang="nl-BE" sz="1600" dirty="0" smtClean="0">
                <a:latin typeface="Blackadder ITC" panose="04020505051007020D02" pitchFamily="82" charset="0"/>
              </a:rPr>
              <a:t>.</a:t>
            </a:r>
            <a:endParaRPr lang="nl-BE" sz="1600" dirty="0">
              <a:latin typeface="Blackadder ITC" panose="04020505051007020D02" pitchFamily="82" charset="0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879" y="2009954"/>
            <a:ext cx="3036498" cy="303649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97861">
            <a:off x="8636479" y="2096219"/>
            <a:ext cx="2743200" cy="27432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84509">
            <a:off x="1288100" y="2256169"/>
            <a:ext cx="3037830" cy="303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79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  <p:sndAc>
          <p:stSnd>
            <p:snd r:embed="rId2" name="explode.wav"/>
          </p:stSnd>
        </p:sndAc>
      </p:transition>
    </mc:Choice>
    <mc:Fallback>
      <p:transition spd="slow">
        <p:checker/>
        <p:sndAc>
          <p:stSnd>
            <p:snd r:embed="rId2" name="explod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TM10001106[[fn=Badge]]</Template>
  <TotalTime>11363</TotalTime>
  <Words>109</Words>
  <Application>Microsoft Office PowerPoint</Application>
  <PresentationFormat>Breedbeeld</PresentationFormat>
  <Paragraphs>12</Paragraphs>
  <Slides>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7" baseType="lpstr">
      <vt:lpstr>Arial</vt:lpstr>
      <vt:lpstr>Baskerville Old Face</vt:lpstr>
      <vt:lpstr>Blackadder ITC</vt:lpstr>
      <vt:lpstr>Broadway</vt:lpstr>
      <vt:lpstr>Brush Script MT</vt:lpstr>
      <vt:lpstr>Cooper Black</vt:lpstr>
      <vt:lpstr>Gill Sans MT</vt:lpstr>
      <vt:lpstr>Impact</vt:lpstr>
      <vt:lpstr>Badge</vt:lpstr>
      <vt:lpstr>Weetjes over West-Vlaanderen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Gebruiker</dc:creator>
  <cp:lastModifiedBy>Gebruiker</cp:lastModifiedBy>
  <cp:revision>20</cp:revision>
  <dcterms:created xsi:type="dcterms:W3CDTF">2024-06-18T12:12:31Z</dcterms:created>
  <dcterms:modified xsi:type="dcterms:W3CDTF">2024-06-26T09:35:31Z</dcterms:modified>
</cp:coreProperties>
</file>